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502" r:id="rId2"/>
    <p:sldId id="550" r:id="rId3"/>
    <p:sldId id="559" r:id="rId4"/>
    <p:sldId id="567" r:id="rId5"/>
    <p:sldId id="544" r:id="rId6"/>
    <p:sldId id="568" r:id="rId7"/>
    <p:sldId id="573" r:id="rId8"/>
    <p:sldId id="577" r:id="rId9"/>
    <p:sldId id="560" r:id="rId10"/>
    <p:sldId id="564" r:id="rId11"/>
    <p:sldId id="574" r:id="rId1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D96B0"/>
    <a:srgbClr val="FF861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431"/>
    <p:restoredTop sz="81588"/>
  </p:normalViewPr>
  <p:slideViewPr>
    <p:cSldViewPr snapToGrid="0" snapToObjects="1">
      <p:cViewPr varScale="1">
        <p:scale>
          <a:sx n="76" d="100"/>
          <a:sy n="76" d="100"/>
        </p:scale>
        <p:origin x="103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47E970-326B-D144-A099-740E2D430498}" type="datetimeFigureOut">
              <a:rPr kumimoji="1" lang="zh-CN" altLang="en-US" smtClean="0"/>
              <a:t>2020/11/10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EA56FF-D372-7846-BD25-7F50E876389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823835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baike.baidu.com/item/%E6%B6%88%E5%8C%96%E7%B3%BB%E7%BB%9F/506468" TargetMode="External"/><Relationship Id="rId3" Type="http://schemas.openxmlformats.org/officeDocument/2006/relationships/hyperlink" Target="https://baike.baidu.com/item/%E8%BF%90%E5%8A%A8%E7%B3%BB%E7%BB%9F/1145168" TargetMode="External"/><Relationship Id="rId7" Type="http://schemas.openxmlformats.org/officeDocument/2006/relationships/hyperlink" Target="https://baike.baidu.com/item/%E5%91%BC%E5%90%B8%E7%B3%BB%E7%BB%9F/790709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baike.baidu.com/item/%E5%BE%AA%E7%8E%AF%E7%B3%BB%E7%BB%9F" TargetMode="External"/><Relationship Id="rId5" Type="http://schemas.openxmlformats.org/officeDocument/2006/relationships/hyperlink" Target="https://baike.baidu.com/item/%E5%86%85%E5%88%86%E6%B3%8C%E7%B3%BB%E7%BB%9F/1663518" TargetMode="External"/><Relationship Id="rId10" Type="http://schemas.openxmlformats.org/officeDocument/2006/relationships/hyperlink" Target="https://baike.baidu.com/item/%E7%94%9F%E6%AE%96%E7%B3%BB%E7%BB%9F/1144158" TargetMode="External"/><Relationship Id="rId4" Type="http://schemas.openxmlformats.org/officeDocument/2006/relationships/hyperlink" Target="https://baike.baidu.com/item/%E7%A5%9E%E7%BB%8F%E7%B3%BB%E7%BB%9F/247022" TargetMode="External"/><Relationship Id="rId9" Type="http://schemas.openxmlformats.org/officeDocument/2006/relationships/hyperlink" Target="https://baike.baidu.com/item/%E6%B3%8C%E5%B0%BF%E7%B3%BB%E7%BB%9F/791818" TargetMode="Externa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/>
              <a:t>北京物流业务研发部</a:t>
            </a:r>
            <a:r>
              <a:rPr kumimoji="1" lang="en-US" altLang="zh-CN" dirty="0"/>
              <a:t>-</a:t>
            </a:r>
            <a:r>
              <a:rPr kumimoji="1" lang="zh-CN" altLang="en-US" dirty="0"/>
              <a:t>跑腿后端组</a:t>
            </a:r>
            <a:endParaRPr kumimoji="1"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B63704-9EF9-4237-81AF-4B61779EFD4E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74244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在微服务大行其道的今天，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EA56FF-D372-7846-BD25-7F50E8763890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633369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艾瑞克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·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伊文思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EA56FF-D372-7846-BD25-7F50E8763890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280339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1.</a:t>
            </a:r>
            <a:r>
              <a:rPr kumimoji="1" lang="zh-CN" altLang="en-US" dirty="0"/>
              <a:t>能放在数据库的逻辑尽量放在数据库，视图、存储过程、触发器，把数据库的功能用到了机制 </a:t>
            </a:r>
            <a:r>
              <a:rPr kumimoji="1" lang="en-US" altLang="zh-CN" dirty="0"/>
              <a:t>C</a:t>
            </a:r>
            <a:r>
              <a:rPr kumimoji="1" lang="en-US" altLang="zh-CN"/>
              <a:t>/S</a:t>
            </a:r>
            <a:endParaRPr kumimoji="1" lang="en-US" altLang="zh-CN" dirty="0"/>
          </a:p>
          <a:p>
            <a:r>
              <a:rPr kumimoji="1" lang="en-US" altLang="zh-CN" dirty="0"/>
              <a:t>2.</a:t>
            </a:r>
            <a:r>
              <a:rPr kumimoji="1" lang="zh-CN" altLang="en-US" dirty="0"/>
              <a:t>整个业务的所有代码都在一个工程里，是个大的单体应用，部署多台机器来达到扩展的能力，维护上不能敏捷、机器资源浪费</a:t>
            </a:r>
            <a:endParaRPr kumimoji="1" lang="en-US" altLang="zh-CN" dirty="0"/>
          </a:p>
          <a:p>
            <a:r>
              <a:rPr kumimoji="1" lang="en-US" altLang="zh-CN" dirty="0"/>
              <a:t>3.</a:t>
            </a:r>
            <a:r>
              <a:rPr kumimoji="1" lang="zh-CN" altLang="en-US" dirty="0"/>
              <a:t>设计之初从领域建模出发，而不是重数据设计的模式</a:t>
            </a:r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EA56FF-D372-7846-BD25-7F50E8763890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176248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领域、子域、核心域、通用域、支撑域、限界上下文、实体、值对象、聚合和聚合根等概念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EA56FF-D372-7846-BD25-7F50E8763890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460630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领域、子域、核心域、通用域、支撑域、限界上下文、实体、值对象、聚合和聚合根等概念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细胞→组织→器官→系统→人体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运动系统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神经系统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内分泌系统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/>
              </a:rPr>
              <a:t>循环系统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/>
              </a:rPr>
              <a:t>呼吸系统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8"/>
              </a:rPr>
              <a:t>消化系统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9"/>
              </a:rPr>
              <a:t>泌尿系统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0"/>
              </a:rPr>
              <a:t>生殖系统</a:t>
            </a:r>
            <a:endParaRPr lang="en-US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上皮组织、结缔组织、肌肉组织、神经组织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细胞的分裂、细胞的攻击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EA56FF-D372-7846-BD25-7F50E8763890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793269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/>
              <a:t>微服务 高</a:t>
            </a:r>
            <a:r>
              <a:rPr kumimoji="1" lang="zh-CN" altLang="en-US" dirty="0"/>
              <a:t>可用  </a:t>
            </a:r>
            <a:r>
              <a:rPr kumimoji="1" lang="zh-CN" altLang="en-US"/>
              <a:t>稳定性 可扩展性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EA56FF-D372-7846-BD25-7F50E8763890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183064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中台：本质是业务模型，微服务是业务模型的系统落地，</a:t>
            </a:r>
            <a:r>
              <a:rPr lang="en" altLang="zh-CN" dirty="0"/>
              <a:t>DDD </a:t>
            </a:r>
            <a:r>
              <a:rPr lang="zh-CN" altLang="en-US" dirty="0"/>
              <a:t>是一种设计思想</a:t>
            </a:r>
            <a:endParaRPr lang="en-US" altLang="zh-CN" dirty="0"/>
          </a:p>
          <a:p>
            <a:r>
              <a:rPr kumimoji="1" lang="en-US" altLang="zh-CN" dirty="0"/>
              <a:t>DDD</a:t>
            </a:r>
            <a:r>
              <a:rPr kumimoji="1" lang="zh-CN" altLang="en-US" dirty="0"/>
              <a:t>：</a:t>
            </a:r>
            <a:r>
              <a:rPr lang="zh-CN" altLang="en-US" dirty="0">
                <a:effectLst/>
              </a:rPr>
              <a:t>核心思想是通过领域驱动设计方法定义领域模型，从而确定业务和应用边界，保证业务模型与代码模型的一致性。</a:t>
            </a:r>
          </a:p>
          <a:p>
            <a:r>
              <a:rPr lang="zh-CN" altLang="en-US" dirty="0"/>
              <a:t>可以很好地实现微服务内部和外部的“高内聚、低耦合”。</a:t>
            </a:r>
          </a:p>
          <a:p>
            <a:r>
              <a:rPr kumimoji="1" lang="zh-CN" altLang="en-US" dirty="0"/>
              <a:t>微服务：业务模型的系统落地，讲究追求的是扩展性、弹性伸缩能力、小规模团队的敏捷开发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DDD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强调领域模型和微服务设计的一体性，先有领域模型然后才有微服务，而不是脱离领域模型来谈微服务设计。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EA56FF-D372-7846-BD25-7F50E8763890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89212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2A2B10-7DCD-634B-BFC5-B674952FC8FE}" type="datetimeFigureOut">
              <a:rPr kumimoji="1" lang="zh-CN" altLang="en-US" smtClean="0"/>
              <a:t>2020/11/10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13D26-96DA-AB4B-92E3-E4F65FAAE98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714195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2A2B10-7DCD-634B-BFC5-B674952FC8FE}" type="datetimeFigureOut">
              <a:rPr kumimoji="1" lang="zh-CN" altLang="en-US" smtClean="0"/>
              <a:t>2020/11/10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13D26-96DA-AB4B-92E3-E4F65FAAE98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087315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2A2B10-7DCD-634B-BFC5-B674952FC8FE}" type="datetimeFigureOut">
              <a:rPr kumimoji="1" lang="zh-CN" altLang="en-US" smtClean="0"/>
              <a:t>2020/11/10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13D26-96DA-AB4B-92E3-E4F65FAAE98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070562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767410" y="1772820"/>
            <a:ext cx="8839189" cy="1470025"/>
          </a:xfrm>
        </p:spPr>
        <p:txBody>
          <a:bodyPr>
            <a:normAutofit/>
          </a:bodyPr>
          <a:lstStyle>
            <a:lvl1pPr algn="l">
              <a:defRPr sz="4789" baseline="0">
                <a:solidFill>
                  <a:schemeClr val="bg1"/>
                </a:solidFill>
                <a:latin typeface="FZLanTingHeiS-B-GB" charset="0"/>
                <a:ea typeface="FZLanTingHeiS-B-GB" charset="0"/>
                <a:cs typeface="FZLanTingHeiS-B-GB" charset="0"/>
              </a:defRPr>
            </a:lvl1pPr>
          </a:lstStyle>
          <a:p>
            <a:r>
              <a:rPr lang="en-US" altLang="zh-CN" dirty="0"/>
              <a:t>PPT</a:t>
            </a:r>
            <a:r>
              <a:rPr lang="zh-CN" altLang="en-US" dirty="0"/>
              <a:t>标题内容示意</a:t>
            </a:r>
          </a:p>
        </p:txBody>
      </p:sp>
    </p:spTree>
    <p:extLst>
      <p:ext uri="{BB962C8B-B14F-4D97-AF65-F5344CB8AC3E}">
        <p14:creationId xmlns:p14="http://schemas.microsoft.com/office/powerpoint/2010/main" val="373519364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asted-image.pdf"/>
          <p:cNvPicPr>
            <a:picLocks noChangeAspect="1"/>
          </p:cNvPicPr>
          <p:nvPr userDrawn="1"/>
        </p:nvPicPr>
        <p:blipFill>
          <a:blip r:embed="rId3">
            <a:extLst/>
          </a:blip>
          <a:stretch>
            <a:fillRect/>
          </a:stretch>
        </p:blipFill>
        <p:spPr>
          <a:xfrm>
            <a:off x="713849" y="256432"/>
            <a:ext cx="95251" cy="457200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957332" y="207375"/>
            <a:ext cx="6952833" cy="545741"/>
          </a:xfrm>
          <a:prstGeom prst="rect">
            <a:avLst/>
          </a:prstGeom>
        </p:spPr>
        <p:txBody>
          <a:bodyPr vert="horz"/>
          <a:lstStyle>
            <a:lvl1pPr algn="l">
              <a:defRPr kumimoji="1" lang="zh-CN" altLang="en-US" sz="2400" b="0" i="0" u="none" strike="noStrike" cap="none" spc="0" normalizeH="0" baseline="0" dirty="0">
                <a:ln>
                  <a:noFill/>
                </a:ln>
                <a:solidFill>
                  <a:srgbClr val="3B3439"/>
                </a:solidFill>
                <a:effectLst/>
                <a:uFillTx/>
                <a:latin typeface="Microsoft YaHei"/>
                <a:ea typeface="Microsoft YaHei"/>
                <a:cs typeface="Microsoft YaHei"/>
                <a:sym typeface="Helvetica Light"/>
              </a:defRPr>
            </a:lvl1pPr>
          </a:lstStyle>
          <a:p>
            <a:r>
              <a:rPr kumimoji="1" lang="zh-CN" altLang="en-US" sz="2400" b="0" i="0" u="none" strike="noStrike" cap="none" spc="0" normalizeH="0" baseline="0" dirty="0">
                <a:ln>
                  <a:noFill/>
                </a:ln>
                <a:solidFill>
                  <a:srgbClr val="3B3439"/>
                </a:solidFill>
                <a:effectLst/>
                <a:uFillTx/>
                <a:latin typeface="Microsoft YaHei"/>
                <a:ea typeface="Microsoft YaHei"/>
                <a:cs typeface="Microsoft YaHei"/>
                <a:sym typeface="Microsoft YaHei"/>
              </a:rPr>
              <a:t>点击此处添加文字标题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4D2863F-227A-1341-B500-100BB33B56FA}"/>
              </a:ext>
            </a:extLst>
          </p:cNvPr>
          <p:cNvSpPr txBox="1"/>
          <p:nvPr userDrawn="1"/>
        </p:nvSpPr>
        <p:spPr>
          <a:xfrm>
            <a:off x="1250065" y="5324355"/>
            <a:ext cx="0" cy="0"/>
          </a:xfrm>
          <a:prstGeom prst="rect">
            <a:avLst/>
          </a:prstGeom>
        </p:spPr>
        <p:txBody>
          <a:bodyPr wrap="none" rtlCol="0">
            <a:noAutofit/>
          </a:bodyPr>
          <a:lstStyle/>
          <a:p>
            <a:pPr marL="0" indent="0">
              <a:buNone/>
            </a:pPr>
            <a:endParaRPr lang="en-US" sz="1867" dirty="0">
              <a:solidFill>
                <a:srgbClr val="000000">
                  <a:lumMod val="65000"/>
                  <a:lumOff val="35000"/>
                </a:srgbClr>
              </a:solidFill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CA2F1C-D892-6F45-B49E-E27C6A62F3A5}"/>
              </a:ext>
            </a:extLst>
          </p:cNvPr>
          <p:cNvSpPr txBox="1"/>
          <p:nvPr userDrawn="1"/>
        </p:nvSpPr>
        <p:spPr>
          <a:xfrm>
            <a:off x="5555848" y="6805913"/>
            <a:ext cx="0" cy="0"/>
          </a:xfrm>
          <a:prstGeom prst="rect">
            <a:avLst/>
          </a:prstGeom>
        </p:spPr>
        <p:txBody>
          <a:bodyPr wrap="none" rtlCol="0">
            <a:noAutofit/>
          </a:bodyPr>
          <a:lstStyle/>
          <a:p>
            <a:pPr marL="0" indent="0">
              <a:buNone/>
            </a:pPr>
            <a:endParaRPr lang="en-US" sz="1867" dirty="0">
              <a:solidFill>
                <a:srgbClr val="000000">
                  <a:lumMod val="65000"/>
                  <a:lumOff val="35000"/>
                </a:srgbClr>
              </a:solidFill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1812EE-99C7-5646-8614-F75FF087E0FA}"/>
              </a:ext>
            </a:extLst>
          </p:cNvPr>
          <p:cNvSpPr txBox="1"/>
          <p:nvPr userDrawn="1"/>
        </p:nvSpPr>
        <p:spPr>
          <a:xfrm>
            <a:off x="2592729" y="6805913"/>
            <a:ext cx="0" cy="0"/>
          </a:xfrm>
          <a:prstGeom prst="rect">
            <a:avLst/>
          </a:prstGeom>
        </p:spPr>
        <p:txBody>
          <a:bodyPr wrap="none" rtlCol="0">
            <a:noAutofit/>
          </a:bodyPr>
          <a:lstStyle/>
          <a:p>
            <a:pPr marL="0" indent="0">
              <a:buNone/>
            </a:pPr>
            <a:endParaRPr lang="en-US" sz="1867" dirty="0">
              <a:solidFill>
                <a:srgbClr val="000000">
                  <a:lumMod val="65000"/>
                  <a:lumOff val="35000"/>
                </a:srgbClr>
              </a:solidFill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FA003E8-E1B7-7E48-A2B0-6D6CAD4005E9}"/>
              </a:ext>
            </a:extLst>
          </p:cNvPr>
          <p:cNvSpPr/>
          <p:nvPr userDrawn="1"/>
        </p:nvSpPr>
        <p:spPr>
          <a:xfrm>
            <a:off x="0" y="4382948"/>
            <a:ext cx="12192000" cy="24750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47C90CF4-C759-FD4F-8984-25F03B0F8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97683" y="6433518"/>
            <a:ext cx="2743200" cy="365125"/>
          </a:xfrm>
        </p:spPr>
        <p:txBody>
          <a:bodyPr/>
          <a:lstStyle/>
          <a:p>
            <a:fld id="{682A1B75-4821-4C50-BA36-87B17D61FF29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2639715-25D7-874D-9ECC-A219BB4AFFE7}"/>
              </a:ext>
            </a:extLst>
          </p:cNvPr>
          <p:cNvSpPr/>
          <p:nvPr userDrawn="1"/>
        </p:nvSpPr>
        <p:spPr>
          <a:xfrm>
            <a:off x="10046826" y="0"/>
            <a:ext cx="2145175" cy="29322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4249143155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2A2B10-7DCD-634B-BFC5-B674952FC8FE}" type="datetimeFigureOut">
              <a:rPr kumimoji="1" lang="zh-CN" altLang="en-US" smtClean="0"/>
              <a:t>2020/11/10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13D26-96DA-AB4B-92E3-E4F65FAAE98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07847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2A2B10-7DCD-634B-BFC5-B674952FC8FE}" type="datetimeFigureOut">
              <a:rPr kumimoji="1" lang="zh-CN" altLang="en-US" smtClean="0"/>
              <a:t>2020/11/10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13D26-96DA-AB4B-92E3-E4F65FAAE98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30403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2A2B10-7DCD-634B-BFC5-B674952FC8FE}" type="datetimeFigureOut">
              <a:rPr kumimoji="1" lang="zh-CN" altLang="en-US" smtClean="0"/>
              <a:t>2020/11/10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13D26-96DA-AB4B-92E3-E4F65FAAE98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930638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2A2B10-7DCD-634B-BFC5-B674952FC8FE}" type="datetimeFigureOut">
              <a:rPr kumimoji="1" lang="zh-CN" altLang="en-US" smtClean="0"/>
              <a:t>2020/11/10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13D26-96DA-AB4B-92E3-E4F65FAAE98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780647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2A2B10-7DCD-634B-BFC5-B674952FC8FE}" type="datetimeFigureOut">
              <a:rPr kumimoji="1" lang="zh-CN" altLang="en-US" smtClean="0"/>
              <a:t>2020/11/10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13D26-96DA-AB4B-92E3-E4F65FAAE98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74274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2A2B10-7DCD-634B-BFC5-B674952FC8FE}" type="datetimeFigureOut">
              <a:rPr kumimoji="1" lang="zh-CN" altLang="en-US" smtClean="0"/>
              <a:t>2020/11/10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13D26-96DA-AB4B-92E3-E4F65FAAE98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543780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2A2B10-7DCD-634B-BFC5-B674952FC8FE}" type="datetimeFigureOut">
              <a:rPr kumimoji="1" lang="zh-CN" altLang="en-US" smtClean="0"/>
              <a:t>2020/11/10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13D26-96DA-AB4B-92E3-E4F65FAAE98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681972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2A2B10-7DCD-634B-BFC5-B674952FC8FE}" type="datetimeFigureOut">
              <a:rPr kumimoji="1" lang="zh-CN" altLang="en-US" smtClean="0"/>
              <a:t>2020/11/10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13D26-96DA-AB4B-92E3-E4F65FAAE98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879721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2A2B10-7DCD-634B-BFC5-B674952FC8FE}" type="datetimeFigureOut">
              <a:rPr kumimoji="1" lang="zh-CN" altLang="en-US" smtClean="0"/>
              <a:t>2020/11/10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913D26-96DA-AB4B-92E3-E4F65FAAE98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735255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441D8E99-DBA9-4A48-B114-1AFF108306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2740" y="1390866"/>
            <a:ext cx="12007512" cy="2831212"/>
          </a:xfrm>
        </p:spPr>
        <p:txBody>
          <a:bodyPr>
            <a:normAutofit/>
          </a:bodyPr>
          <a:lstStyle/>
          <a:p>
            <a:pPr algn="ctr"/>
            <a:r>
              <a:rPr lang="en" altLang="zh-CN" sz="5333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DDD</a:t>
            </a:r>
            <a:r>
              <a:rPr lang="zh-CN" altLang="en-US" sz="5333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与微服务项目实践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1DE1A31-C3D7-7F47-B8E1-DFDD38F66C0D}"/>
              </a:ext>
            </a:extLst>
          </p:cNvPr>
          <p:cNvSpPr txBox="1"/>
          <p:nvPr/>
        </p:nvSpPr>
        <p:spPr>
          <a:xfrm>
            <a:off x="4799797" y="513348"/>
            <a:ext cx="0" cy="0"/>
          </a:xfrm>
          <a:prstGeom prst="rect">
            <a:avLst/>
          </a:prstGeom>
        </p:spPr>
        <p:txBody>
          <a:bodyPr wrap="none" rtlCol="0">
            <a:noAutofit/>
          </a:bodyPr>
          <a:lstStyle/>
          <a:p>
            <a:endParaRPr lang="en-US" sz="1867" dirty="0">
              <a:solidFill>
                <a:srgbClr val="000000">
                  <a:lumMod val="65000"/>
                  <a:lumOff val="35000"/>
                </a:srgbClr>
              </a:solidFill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593944" y="5150992"/>
            <a:ext cx="1074056" cy="608124"/>
          </a:xfrm>
          <a:prstGeom prst="rect">
            <a:avLst/>
          </a:prstGeom>
        </p:spPr>
        <p:txBody>
          <a:bodyPr wrap="none" rtlCol="0">
            <a:noAutofit/>
          </a:bodyPr>
          <a:lstStyle/>
          <a:p>
            <a:r>
              <a:rPr kumimoji="1" lang="zh-CN" altLang="en-US" sz="32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宋涛</a:t>
            </a:r>
          </a:p>
        </p:txBody>
      </p:sp>
    </p:spTree>
    <p:extLst>
      <p:ext uri="{BB962C8B-B14F-4D97-AF65-F5344CB8AC3E}">
        <p14:creationId xmlns:p14="http://schemas.microsoft.com/office/powerpoint/2010/main" val="3590170806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DDD</a:t>
            </a:r>
            <a:r>
              <a:rPr lang="zh-CN" altLang="en-US" dirty="0"/>
              <a:t>与微服务的结合</a:t>
            </a:r>
            <a:endParaRPr kumimoji="1" lang="zh-CN" altLang="en-US" dirty="0"/>
          </a:p>
        </p:txBody>
      </p:sp>
      <p:sp>
        <p:nvSpPr>
          <p:cNvPr id="3" name="幻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A1B75-4821-4C50-BA36-87B17D61FF29}" type="slidenum">
              <a:rPr lang="zh-CN" altLang="en-US" smtClean="0"/>
              <a:t>10</a:t>
            </a:fld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5220D7B-ED41-6B41-8FB7-C1BF3A03B5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72396"/>
            <a:ext cx="12192000" cy="4313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744403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DDD</a:t>
            </a:r>
            <a:r>
              <a:rPr kumimoji="1" lang="zh-CN" altLang="en-US" dirty="0"/>
              <a:t>与微服务的关系</a:t>
            </a:r>
          </a:p>
        </p:txBody>
      </p:sp>
      <p:sp>
        <p:nvSpPr>
          <p:cNvPr id="3" name="幻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A1B75-4821-4C50-BA36-87B17D61FF29}" type="slidenum">
              <a:rPr lang="zh-CN" altLang="en-US" smtClean="0"/>
              <a:t>11</a:t>
            </a:fld>
            <a:endParaRPr lang="zh-CN" altLang="en-US"/>
          </a:p>
        </p:txBody>
      </p:sp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FE542ACA-4AED-2F41-BC3D-9A9845EFCF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7920814"/>
              </p:ext>
            </p:extLst>
          </p:nvPr>
        </p:nvGraphicFramePr>
        <p:xfrm>
          <a:off x="1373632" y="1725506"/>
          <a:ext cx="9562593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97584">
                  <a:extLst>
                    <a:ext uri="{9D8B030D-6E8A-4147-A177-3AD203B41FA5}">
                      <a16:colId xmlns:a16="http://schemas.microsoft.com/office/drawing/2014/main" val="767012844"/>
                    </a:ext>
                  </a:extLst>
                </a:gridCol>
                <a:gridCol w="3584448">
                  <a:extLst>
                    <a:ext uri="{9D8B030D-6E8A-4147-A177-3AD203B41FA5}">
                      <a16:colId xmlns:a16="http://schemas.microsoft.com/office/drawing/2014/main" val="4283208702"/>
                    </a:ext>
                  </a:extLst>
                </a:gridCol>
                <a:gridCol w="4480561">
                  <a:extLst>
                    <a:ext uri="{9D8B030D-6E8A-4147-A177-3AD203B41FA5}">
                      <a16:colId xmlns:a16="http://schemas.microsoft.com/office/drawing/2014/main" val="27423983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领域驱动设计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微服务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36571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是什么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复杂系统拆解的方法论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架构实现方式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04654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关注的层面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系统设计层面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技术落地层面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97825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追求的点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模型设计到代码模型的一致性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扩展性、弹性伸缩、敏捷开发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9637004"/>
                  </a:ext>
                </a:extLst>
              </a:tr>
            </a:tbl>
          </a:graphicData>
        </a:graphic>
      </p:graphicFrame>
      <p:sp>
        <p:nvSpPr>
          <p:cNvPr id="13" name="文本框 12">
            <a:extLst>
              <a:ext uri="{FF2B5EF4-FFF2-40B4-BE49-F238E27FC236}">
                <a16:creationId xmlns:a16="http://schemas.microsoft.com/office/drawing/2014/main" id="{484EE052-093F-C949-BAC7-C2E116DE7559}"/>
              </a:ext>
            </a:extLst>
          </p:cNvPr>
          <p:cNvSpPr txBox="1"/>
          <p:nvPr/>
        </p:nvSpPr>
        <p:spPr>
          <a:xfrm>
            <a:off x="2962656" y="4023360"/>
            <a:ext cx="552297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l"/>
            </a:pPr>
            <a:r>
              <a:rPr kumimoji="1" lang="zh-CN" altLang="en-US" b="1" dirty="0"/>
              <a:t>先有</a:t>
            </a:r>
            <a:r>
              <a:rPr kumimoji="1" lang="en-US" altLang="zh-CN" b="1" dirty="0"/>
              <a:t>DDD</a:t>
            </a:r>
            <a:r>
              <a:rPr kumimoji="1" lang="zh-CN" altLang="en-US" b="1" dirty="0"/>
              <a:t>领域模型设计</a:t>
            </a:r>
            <a:endParaRPr kumimoji="1" lang="en-US" altLang="zh-CN" b="1" dirty="0"/>
          </a:p>
          <a:p>
            <a:pPr marL="285750" indent="-285750">
              <a:buFont typeface="Wingdings" pitchFamily="2" charset="2"/>
              <a:buChar char="l"/>
            </a:pPr>
            <a:endParaRPr kumimoji="1" lang="en-US" altLang="zh-CN" b="1" dirty="0"/>
          </a:p>
          <a:p>
            <a:pPr marL="285750" indent="-285750">
              <a:buFont typeface="Wingdings" pitchFamily="2" charset="2"/>
              <a:buChar char="l"/>
            </a:pPr>
            <a:r>
              <a:rPr kumimoji="1" lang="zh-CN" altLang="en-US" b="1" dirty="0"/>
              <a:t>使用设计的领域模型指导微服务的划分</a:t>
            </a:r>
            <a:endParaRPr kumimoji="1" lang="en-US" altLang="zh-CN" b="1" dirty="0"/>
          </a:p>
          <a:p>
            <a:endParaRPr kumimoji="1" lang="en-US" altLang="zh-CN" b="1" dirty="0"/>
          </a:p>
          <a:p>
            <a:pPr marL="285750" indent="-285750">
              <a:buFont typeface="Wingdings" pitchFamily="2" charset="2"/>
              <a:buChar char="l"/>
            </a:pPr>
            <a:r>
              <a:rPr kumimoji="1" lang="zh-CN" altLang="en-US" b="1" dirty="0"/>
              <a:t>微服务落地过程中保证代码和领域模型的一一映射</a:t>
            </a:r>
          </a:p>
        </p:txBody>
      </p:sp>
    </p:spTree>
    <p:extLst>
      <p:ext uri="{BB962C8B-B14F-4D97-AF65-F5344CB8AC3E}">
        <p14:creationId xmlns:p14="http://schemas.microsoft.com/office/powerpoint/2010/main" val="331211399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目录</a:t>
            </a:r>
          </a:p>
        </p:txBody>
      </p:sp>
      <p:sp>
        <p:nvSpPr>
          <p:cNvPr id="3" name="幻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A1B75-4821-4C50-BA36-87B17D61FF29}" type="slidenum">
              <a:rPr lang="zh-CN" altLang="en-US" smtClean="0"/>
              <a:t>2</a:t>
            </a:fld>
            <a:endParaRPr lang="zh-CN" altLang="en-US"/>
          </a:p>
        </p:txBody>
      </p:sp>
      <p:sp>
        <p:nvSpPr>
          <p:cNvPr id="4" name="标题层"/>
          <p:cNvSpPr txBox="1"/>
          <p:nvPr/>
        </p:nvSpPr>
        <p:spPr bwMode="auto">
          <a:xfrm>
            <a:off x="3750529" y="2042258"/>
            <a:ext cx="799280" cy="58477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algn="ctr" defTabSz="1219170">
              <a:defRPr/>
            </a:pPr>
            <a:r>
              <a:rPr lang="en-US" altLang="zh-CN" sz="3200" kern="0" dirty="0">
                <a:solidFill>
                  <a:schemeClr val="accent1">
                    <a:lumMod val="75000"/>
                  </a:schemeClr>
                </a:solidFill>
                <a:latin typeface="Impact" panose="020B080603090205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01</a:t>
            </a:r>
            <a:endParaRPr lang="zh-CN" altLang="en-US" sz="3200" kern="0" dirty="0">
              <a:solidFill>
                <a:schemeClr val="accent1">
                  <a:lumMod val="75000"/>
                </a:schemeClr>
              </a:solidFill>
              <a:latin typeface="Impact" panose="020B080603090205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5" name="直接连接符 14"/>
          <p:cNvCxnSpPr/>
          <p:nvPr/>
        </p:nvCxnSpPr>
        <p:spPr>
          <a:xfrm>
            <a:off x="4629616" y="2112844"/>
            <a:ext cx="0" cy="556457"/>
          </a:xfrm>
          <a:prstGeom prst="line">
            <a:avLst/>
          </a:prstGeom>
          <a:noFill/>
          <a:ln w="9525" cap="flat" cmpd="sng" algn="ctr">
            <a:solidFill>
              <a:srgbClr val="292929"/>
            </a:solidFill>
            <a:prstDash val="solid"/>
          </a:ln>
          <a:effectLst/>
        </p:spPr>
      </p:cxnSp>
      <p:sp>
        <p:nvSpPr>
          <p:cNvPr id="6" name="标题层"/>
          <p:cNvSpPr txBox="1"/>
          <p:nvPr/>
        </p:nvSpPr>
        <p:spPr bwMode="auto">
          <a:xfrm>
            <a:off x="4720889" y="2042257"/>
            <a:ext cx="3683891" cy="58477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zh-CN" altLang="en-US" sz="32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进入问题</a:t>
            </a:r>
          </a:p>
        </p:txBody>
      </p:sp>
      <p:sp>
        <p:nvSpPr>
          <p:cNvPr id="9" name="标题层"/>
          <p:cNvSpPr txBox="1"/>
          <p:nvPr/>
        </p:nvSpPr>
        <p:spPr bwMode="auto">
          <a:xfrm>
            <a:off x="3750529" y="2752189"/>
            <a:ext cx="799280" cy="58477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algn="ctr" defTabSz="1219170">
              <a:defRPr/>
            </a:pPr>
            <a:r>
              <a:rPr lang="en-US" altLang="zh-CN" sz="3200" kern="0" dirty="0">
                <a:solidFill>
                  <a:schemeClr val="accent1">
                    <a:lumMod val="75000"/>
                  </a:schemeClr>
                </a:solidFill>
                <a:latin typeface="Impact" panose="020B080603090205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02</a:t>
            </a:r>
            <a:endParaRPr lang="zh-CN" altLang="en-US" sz="3200" kern="0" dirty="0">
              <a:solidFill>
                <a:schemeClr val="accent1">
                  <a:lumMod val="75000"/>
                </a:schemeClr>
              </a:solidFill>
              <a:latin typeface="Impact" panose="020B080603090205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10" name="直接连接符 19"/>
          <p:cNvCxnSpPr/>
          <p:nvPr/>
        </p:nvCxnSpPr>
        <p:spPr>
          <a:xfrm>
            <a:off x="4629616" y="2822776"/>
            <a:ext cx="0" cy="556457"/>
          </a:xfrm>
          <a:prstGeom prst="line">
            <a:avLst/>
          </a:prstGeom>
          <a:noFill/>
          <a:ln w="9525" cap="flat" cmpd="sng" algn="ctr">
            <a:solidFill>
              <a:srgbClr val="292929"/>
            </a:solidFill>
            <a:prstDash val="solid"/>
          </a:ln>
          <a:effectLst/>
        </p:spPr>
      </p:cxnSp>
      <p:sp>
        <p:nvSpPr>
          <p:cNvPr id="11" name="标题层"/>
          <p:cNvSpPr txBox="1"/>
          <p:nvPr/>
        </p:nvSpPr>
        <p:spPr bwMode="auto">
          <a:xfrm>
            <a:off x="4720889" y="2752190"/>
            <a:ext cx="4904374" cy="58477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zh-CN" sz="32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DDD</a:t>
            </a:r>
            <a:r>
              <a:rPr lang="zh-CN" altLang="en-US" sz="32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与微服务的前世今生</a:t>
            </a:r>
          </a:p>
        </p:txBody>
      </p:sp>
      <p:sp>
        <p:nvSpPr>
          <p:cNvPr id="14" name="标题层"/>
          <p:cNvSpPr txBox="1"/>
          <p:nvPr/>
        </p:nvSpPr>
        <p:spPr bwMode="auto">
          <a:xfrm>
            <a:off x="3750529" y="3462121"/>
            <a:ext cx="799280" cy="58477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algn="ctr" defTabSz="1219170">
              <a:defRPr/>
            </a:pPr>
            <a:r>
              <a:rPr lang="en-US" altLang="zh-CN" sz="3200" kern="0" dirty="0">
                <a:solidFill>
                  <a:schemeClr val="accent1">
                    <a:lumMod val="75000"/>
                  </a:schemeClr>
                </a:solidFill>
                <a:latin typeface="Impact" panose="020B080603090205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03</a:t>
            </a:r>
            <a:endParaRPr lang="zh-CN" altLang="en-US" sz="3200" kern="0" dirty="0">
              <a:solidFill>
                <a:schemeClr val="accent1">
                  <a:lumMod val="75000"/>
                </a:schemeClr>
              </a:solidFill>
              <a:latin typeface="Impact" panose="020B080603090205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15" name="直接连接符 24"/>
          <p:cNvCxnSpPr/>
          <p:nvPr/>
        </p:nvCxnSpPr>
        <p:spPr>
          <a:xfrm>
            <a:off x="4629616" y="3532708"/>
            <a:ext cx="0" cy="556457"/>
          </a:xfrm>
          <a:prstGeom prst="line">
            <a:avLst/>
          </a:prstGeom>
          <a:noFill/>
          <a:ln w="9525" cap="flat" cmpd="sng" algn="ctr">
            <a:solidFill>
              <a:srgbClr val="292929"/>
            </a:solidFill>
            <a:prstDash val="solid"/>
          </a:ln>
          <a:effectLst/>
        </p:spPr>
      </p:cxnSp>
      <p:sp>
        <p:nvSpPr>
          <p:cNvPr id="16" name="标题层"/>
          <p:cNvSpPr txBox="1"/>
          <p:nvPr/>
        </p:nvSpPr>
        <p:spPr bwMode="auto">
          <a:xfrm>
            <a:off x="4720890" y="3462122"/>
            <a:ext cx="1856373" cy="58477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zh-CN" altLang="en-US" sz="32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案例实战</a:t>
            </a:r>
          </a:p>
        </p:txBody>
      </p:sp>
      <p:sp>
        <p:nvSpPr>
          <p:cNvPr id="13" name="标题层">
            <a:extLst>
              <a:ext uri="{FF2B5EF4-FFF2-40B4-BE49-F238E27FC236}">
                <a16:creationId xmlns:a16="http://schemas.microsoft.com/office/drawing/2014/main" id="{8AF8FBB4-8752-0D49-99EE-B8F6B42EB2C0}"/>
              </a:ext>
            </a:extLst>
          </p:cNvPr>
          <p:cNvSpPr txBox="1"/>
          <p:nvPr/>
        </p:nvSpPr>
        <p:spPr bwMode="auto">
          <a:xfrm>
            <a:off x="3750529" y="4149129"/>
            <a:ext cx="799280" cy="58477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algn="ctr" defTabSz="1219170">
              <a:defRPr/>
            </a:pPr>
            <a:r>
              <a:rPr lang="en-US" altLang="zh-CN" sz="3200" kern="0" dirty="0">
                <a:solidFill>
                  <a:schemeClr val="accent1">
                    <a:lumMod val="75000"/>
                  </a:schemeClr>
                </a:solidFill>
                <a:latin typeface="Impact" panose="020B080603090205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04</a:t>
            </a:r>
            <a:endParaRPr lang="zh-CN" altLang="en-US" sz="3200" kern="0" dirty="0">
              <a:solidFill>
                <a:schemeClr val="accent1">
                  <a:lumMod val="75000"/>
                </a:schemeClr>
              </a:solidFill>
              <a:latin typeface="Impact" panose="020B080603090205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17" name="直接连接符 24">
            <a:extLst>
              <a:ext uri="{FF2B5EF4-FFF2-40B4-BE49-F238E27FC236}">
                <a16:creationId xmlns:a16="http://schemas.microsoft.com/office/drawing/2014/main" id="{ECEEA7AB-89B3-8B41-BB47-53FFC474016E}"/>
              </a:ext>
            </a:extLst>
          </p:cNvPr>
          <p:cNvCxnSpPr/>
          <p:nvPr/>
        </p:nvCxnSpPr>
        <p:spPr>
          <a:xfrm>
            <a:off x="4629616" y="4219716"/>
            <a:ext cx="0" cy="556457"/>
          </a:xfrm>
          <a:prstGeom prst="line">
            <a:avLst/>
          </a:prstGeom>
          <a:noFill/>
          <a:ln w="9525" cap="flat" cmpd="sng" algn="ctr">
            <a:solidFill>
              <a:srgbClr val="292929"/>
            </a:solidFill>
            <a:prstDash val="solid"/>
          </a:ln>
          <a:effectLst/>
        </p:spPr>
      </p:cxnSp>
      <p:sp>
        <p:nvSpPr>
          <p:cNvPr id="18" name="标题层">
            <a:extLst>
              <a:ext uri="{FF2B5EF4-FFF2-40B4-BE49-F238E27FC236}">
                <a16:creationId xmlns:a16="http://schemas.microsoft.com/office/drawing/2014/main" id="{F7607B97-D463-BD48-AA8E-E18BC7C16846}"/>
              </a:ext>
            </a:extLst>
          </p:cNvPr>
          <p:cNvSpPr txBox="1"/>
          <p:nvPr/>
        </p:nvSpPr>
        <p:spPr bwMode="auto">
          <a:xfrm>
            <a:off x="4720890" y="4149130"/>
            <a:ext cx="2369721" cy="58477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zh-CN" altLang="en-US" sz="32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思考与总结</a:t>
            </a:r>
          </a:p>
        </p:txBody>
      </p:sp>
    </p:spTree>
    <p:extLst>
      <p:ext uri="{BB962C8B-B14F-4D97-AF65-F5344CB8AC3E}">
        <p14:creationId xmlns:p14="http://schemas.microsoft.com/office/powerpoint/2010/main" val="4131665339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幻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A1B75-4821-4C50-BA36-87B17D61FF29}" type="slidenum">
              <a:rPr lang="zh-CN" altLang="en-US" smtClean="0"/>
              <a:t>3</a:t>
            </a:fld>
            <a:endParaRPr lang="zh-CN" altLang="en-US"/>
          </a:p>
        </p:txBody>
      </p:sp>
      <p:grpSp>
        <p:nvGrpSpPr>
          <p:cNvPr id="18" name="Group 1">
            <a:extLst>
              <a:ext uri="{FF2B5EF4-FFF2-40B4-BE49-F238E27FC236}">
                <a16:creationId xmlns:a16="http://schemas.microsoft.com/office/drawing/2014/main" id="{EFE242EA-74BD-BC4B-84A0-6A63A0157F16}"/>
              </a:ext>
            </a:extLst>
          </p:cNvPr>
          <p:cNvGrpSpPr/>
          <p:nvPr/>
        </p:nvGrpSpPr>
        <p:grpSpPr>
          <a:xfrm>
            <a:off x="3989880" y="1698430"/>
            <a:ext cx="3492500" cy="3492500"/>
            <a:chOff x="965200" y="1700213"/>
            <a:chExt cx="3492500" cy="3492500"/>
          </a:xfrm>
        </p:grpSpPr>
        <p:sp>
          <p:nvSpPr>
            <p:cNvPr id="19" name="椭圆 25">
              <a:extLst>
                <a:ext uri="{FF2B5EF4-FFF2-40B4-BE49-F238E27FC236}">
                  <a16:creationId xmlns:a16="http://schemas.microsoft.com/office/drawing/2014/main" id="{1F8F4B0A-BB1C-0B46-B918-715708C2CC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5200" y="1700213"/>
              <a:ext cx="3492500" cy="3492500"/>
            </a:xfrm>
            <a:prstGeom prst="ellipse">
              <a:avLst/>
            </a:prstGeom>
            <a:solidFill>
              <a:schemeClr val="accent5">
                <a:lumMod val="75000"/>
                <a:alpha val="85097"/>
              </a:schemeClr>
            </a:solidFill>
            <a:ln>
              <a:noFill/>
            </a:ln>
            <a:effectLst>
              <a:outerShdw blurRad="63500" sx="103000" sy="103000" algn="ctr" rotWithShape="0">
                <a:srgbClr val="000000">
                  <a:alpha val="20000"/>
                </a:srgbClr>
              </a:outerShdw>
            </a:effectLst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prstDash val="sysDash"/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>
                <a:defRPr/>
              </a:pPr>
              <a:r>
                <a:rPr lang="zh-CN" altLang="en-US" sz="2400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问题引入</a:t>
              </a:r>
            </a:p>
          </p:txBody>
        </p:sp>
        <p:sp>
          <p:nvSpPr>
            <p:cNvPr id="20" name="椭圆 13">
              <a:extLst>
                <a:ext uri="{FF2B5EF4-FFF2-40B4-BE49-F238E27FC236}">
                  <a16:creationId xmlns:a16="http://schemas.microsoft.com/office/drawing/2014/main" id="{F8698740-87F0-A74D-B2B5-133010D97016}"/>
                </a:ext>
              </a:extLst>
            </p:cNvPr>
            <p:cNvSpPr/>
            <p:nvPr/>
          </p:nvSpPr>
          <p:spPr>
            <a:xfrm>
              <a:off x="1127125" y="1844675"/>
              <a:ext cx="3168650" cy="3168650"/>
            </a:xfrm>
            <a:prstGeom prst="ellipse">
              <a:avLst/>
            </a:prstGeom>
            <a:noFill/>
            <a:ln w="9525" cmpd="sng">
              <a:solidFill>
                <a:schemeClr val="bg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  <a:latin typeface="Calibri" charset="0"/>
                <a:ea typeface="宋体" charset="0"/>
                <a:cs typeface="宋体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86631425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问题引入</a:t>
            </a:r>
            <a:endParaRPr kumimoji="1" lang="zh-CN" altLang="en-US" dirty="0"/>
          </a:p>
        </p:txBody>
      </p:sp>
      <p:sp>
        <p:nvSpPr>
          <p:cNvPr id="3" name="幻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A1B75-4821-4C50-BA36-87B17D61FF29}" type="slidenum">
              <a:rPr lang="zh-CN" altLang="en-US" smtClean="0"/>
              <a:t>4</a:t>
            </a:fld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862BAA6-5170-1E4A-A31F-6F7F696B95A6}"/>
              </a:ext>
            </a:extLst>
          </p:cNvPr>
          <p:cNvSpPr/>
          <p:nvPr/>
        </p:nvSpPr>
        <p:spPr>
          <a:xfrm>
            <a:off x="4509631" y="1779937"/>
            <a:ext cx="7089131" cy="49102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b="1" dirty="0">
                <a:latin typeface="SimSun" panose="02010600030101010101" pitchFamily="2" charset="-122"/>
                <a:ea typeface="SimSun" panose="02010600030101010101" pitchFamily="2" charset="-122"/>
              </a:rPr>
              <a:t>你是否有过系统重构中模块拆分该拆分到多细力度的困惑？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ED001533-00F2-1948-9400-CDD8C6E13C4A}"/>
              </a:ext>
            </a:extLst>
          </p:cNvPr>
          <p:cNvSpPr/>
          <p:nvPr/>
        </p:nvSpPr>
        <p:spPr>
          <a:xfrm>
            <a:off x="4509631" y="2705912"/>
            <a:ext cx="7089131" cy="49102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defRPr/>
            </a:pPr>
            <a:r>
              <a:rPr lang="zh-CN" altLang="en-US" b="1" dirty="0">
                <a:latin typeface="SimSun" panose="02010600030101010101" pitchFamily="2" charset="-122"/>
                <a:ea typeface="SimSun" panose="02010600030101010101" pitchFamily="2" charset="-122"/>
              </a:rPr>
              <a:t>DDD是什么？为什么要用</a:t>
            </a:r>
            <a:r>
              <a:rPr lang="en-US" altLang="zh-CN" b="1" dirty="0">
                <a:latin typeface="SimSun" panose="02010600030101010101" pitchFamily="2" charset="-122"/>
                <a:ea typeface="SimSun" panose="02010600030101010101" pitchFamily="2" charset="-122"/>
              </a:rPr>
              <a:t>DDD</a:t>
            </a:r>
            <a:r>
              <a:rPr lang="zh-CN" altLang="en-US" b="1" dirty="0">
                <a:latin typeface="SimSun" panose="02010600030101010101" pitchFamily="2" charset="-122"/>
                <a:ea typeface="SimSun" panose="02010600030101010101" pitchFamily="2" charset="-122"/>
              </a:rPr>
              <a:t>？有什么好处？该怎么运用？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86F78371-AA20-6D45-A802-A592077F92A6}"/>
              </a:ext>
            </a:extLst>
          </p:cNvPr>
          <p:cNvSpPr/>
          <p:nvPr/>
        </p:nvSpPr>
        <p:spPr>
          <a:xfrm>
            <a:off x="4509631" y="3681584"/>
            <a:ext cx="7089131" cy="49102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defRPr/>
            </a:pPr>
            <a:r>
              <a:rPr lang="en" altLang="zh-CN" b="1" dirty="0">
                <a:latin typeface="SimSun" panose="02010600030101010101" pitchFamily="2" charset="-122"/>
                <a:ea typeface="SimSun" panose="02010600030101010101" pitchFamily="2" charset="-122"/>
              </a:rPr>
              <a:t>DDD</a:t>
            </a:r>
            <a:r>
              <a:rPr lang="zh-CN" altLang="en-US" b="1" dirty="0">
                <a:latin typeface="SimSun" panose="02010600030101010101" pitchFamily="2" charset="-122"/>
                <a:ea typeface="SimSun" panose="02010600030101010101" pitchFamily="2" charset="-122"/>
              </a:rPr>
              <a:t>和微服务之间又有什么关系？</a:t>
            </a: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F432A45A-812C-2442-AA3F-228CB16AE40A}"/>
              </a:ext>
            </a:extLst>
          </p:cNvPr>
          <p:cNvSpPr/>
          <p:nvPr/>
        </p:nvSpPr>
        <p:spPr>
          <a:xfrm>
            <a:off x="4509631" y="4685874"/>
            <a:ext cx="7089131" cy="49102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b="1" dirty="0">
                <a:latin typeface="SimSun" panose="02010600030101010101" pitchFamily="2" charset="-122"/>
                <a:ea typeface="SimSun" panose="02010600030101010101" pitchFamily="2" charset="-122"/>
              </a:rPr>
              <a:t>使用DDD怎么指导我的系统落地，以及后续的系统架构演进？</a:t>
            </a:r>
          </a:p>
        </p:txBody>
      </p:sp>
      <p:grpSp>
        <p:nvGrpSpPr>
          <p:cNvPr id="9" name="Group 4">
            <a:extLst>
              <a:ext uri="{FF2B5EF4-FFF2-40B4-BE49-F238E27FC236}">
                <a16:creationId xmlns:a16="http://schemas.microsoft.com/office/drawing/2014/main" id="{C95103F4-91FE-814E-972E-8A8CC44C9E8A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23541" y="1430126"/>
            <a:ext cx="3320493" cy="4182074"/>
            <a:chOff x="579" y="587"/>
            <a:chExt cx="2243" cy="2825"/>
          </a:xfrm>
          <a:solidFill>
            <a:schemeClr val="accent5">
              <a:lumMod val="75000"/>
            </a:schemeClr>
          </a:solidFill>
        </p:grpSpPr>
        <p:grpSp>
          <p:nvGrpSpPr>
            <p:cNvPr id="10" name="Group 205">
              <a:extLst>
                <a:ext uri="{FF2B5EF4-FFF2-40B4-BE49-F238E27FC236}">
                  <a16:creationId xmlns:a16="http://schemas.microsoft.com/office/drawing/2014/main" id="{1F0075DF-C4CE-A14C-9F7C-381094F103E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79" y="597"/>
              <a:ext cx="2243" cy="2635"/>
              <a:chOff x="579" y="597"/>
              <a:chExt cx="2243" cy="2635"/>
            </a:xfrm>
            <a:grpFill/>
          </p:grpSpPr>
          <p:sp>
            <p:nvSpPr>
              <p:cNvPr id="398" name="Oval 5">
                <a:extLst>
                  <a:ext uri="{FF2B5EF4-FFF2-40B4-BE49-F238E27FC236}">
                    <a16:creationId xmlns:a16="http://schemas.microsoft.com/office/drawing/2014/main" id="{2DB437BA-3E28-C24F-A201-E7C25A3ED0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60" y="874"/>
                <a:ext cx="1033" cy="80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399" name="Freeform 6">
                <a:extLst>
                  <a:ext uri="{FF2B5EF4-FFF2-40B4-BE49-F238E27FC236}">
                    <a16:creationId xmlns:a16="http://schemas.microsoft.com/office/drawing/2014/main" id="{2F69D348-86AB-A04A-B7EE-4246B39974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70" y="1568"/>
                <a:ext cx="476" cy="179"/>
              </a:xfrm>
              <a:custGeom>
                <a:avLst/>
                <a:gdLst>
                  <a:gd name="T0" fmla="*/ 210 w 327"/>
                  <a:gd name="T1" fmla="*/ 16 h 123"/>
                  <a:gd name="T2" fmla="*/ 327 w 327"/>
                  <a:gd name="T3" fmla="*/ 99 h 123"/>
                  <a:gd name="T4" fmla="*/ 96 w 327"/>
                  <a:gd name="T5" fmla="*/ 62 h 123"/>
                  <a:gd name="T6" fmla="*/ 210 w 327"/>
                  <a:gd name="T7" fmla="*/ 16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27" h="123">
                    <a:moveTo>
                      <a:pt x="210" y="16"/>
                    </a:moveTo>
                    <a:cubicBezTo>
                      <a:pt x="210" y="16"/>
                      <a:pt x="265" y="86"/>
                      <a:pt x="327" y="99"/>
                    </a:cubicBezTo>
                    <a:cubicBezTo>
                      <a:pt x="327" y="99"/>
                      <a:pt x="192" y="123"/>
                      <a:pt x="96" y="62"/>
                    </a:cubicBezTo>
                    <a:cubicBezTo>
                      <a:pt x="0" y="0"/>
                      <a:pt x="210" y="16"/>
                      <a:pt x="210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400" name="Oval 7">
                <a:extLst>
                  <a:ext uri="{FF2B5EF4-FFF2-40B4-BE49-F238E27FC236}">
                    <a16:creationId xmlns:a16="http://schemas.microsoft.com/office/drawing/2014/main" id="{9089E4DF-4C02-CE42-81F8-AF362CA30D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70" y="685"/>
                <a:ext cx="35" cy="3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401" name="Freeform 8">
                <a:extLst>
                  <a:ext uri="{FF2B5EF4-FFF2-40B4-BE49-F238E27FC236}">
                    <a16:creationId xmlns:a16="http://schemas.microsoft.com/office/drawing/2014/main" id="{48E5B91F-FE25-CA4E-8191-CB4F9EFEBA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47" y="731"/>
                <a:ext cx="81" cy="189"/>
              </a:xfrm>
              <a:custGeom>
                <a:avLst/>
                <a:gdLst>
                  <a:gd name="T0" fmla="*/ 28 w 56"/>
                  <a:gd name="T1" fmla="*/ 72 h 130"/>
                  <a:gd name="T2" fmla="*/ 33 w 56"/>
                  <a:gd name="T3" fmla="*/ 130 h 130"/>
                  <a:gd name="T4" fmla="*/ 44 w 56"/>
                  <a:gd name="T5" fmla="*/ 130 h 130"/>
                  <a:gd name="T6" fmla="*/ 44 w 56"/>
                  <a:gd name="T7" fmla="*/ 62 h 130"/>
                  <a:gd name="T8" fmla="*/ 52 w 56"/>
                  <a:gd name="T9" fmla="*/ 62 h 130"/>
                  <a:gd name="T10" fmla="*/ 54 w 56"/>
                  <a:gd name="T11" fmla="*/ 23 h 130"/>
                  <a:gd name="T12" fmla="*/ 44 w 56"/>
                  <a:gd name="T13" fmla="*/ 1 h 130"/>
                  <a:gd name="T14" fmla="*/ 36 w 56"/>
                  <a:gd name="T15" fmla="*/ 0 h 130"/>
                  <a:gd name="T16" fmla="*/ 28 w 56"/>
                  <a:gd name="T17" fmla="*/ 0 h 130"/>
                  <a:gd name="T18" fmla="*/ 20 w 56"/>
                  <a:gd name="T19" fmla="*/ 0 h 130"/>
                  <a:gd name="T20" fmla="*/ 13 w 56"/>
                  <a:gd name="T21" fmla="*/ 1 h 130"/>
                  <a:gd name="T22" fmla="*/ 2 w 56"/>
                  <a:gd name="T23" fmla="*/ 23 h 130"/>
                  <a:gd name="T24" fmla="*/ 5 w 56"/>
                  <a:gd name="T25" fmla="*/ 62 h 130"/>
                  <a:gd name="T26" fmla="*/ 13 w 56"/>
                  <a:gd name="T27" fmla="*/ 62 h 130"/>
                  <a:gd name="T28" fmla="*/ 13 w 56"/>
                  <a:gd name="T29" fmla="*/ 130 h 130"/>
                  <a:gd name="T30" fmla="*/ 23 w 56"/>
                  <a:gd name="T31" fmla="*/ 130 h 130"/>
                  <a:gd name="T32" fmla="*/ 28 w 56"/>
                  <a:gd name="T33" fmla="*/ 72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6" h="130">
                    <a:moveTo>
                      <a:pt x="28" y="72"/>
                    </a:moveTo>
                    <a:cubicBezTo>
                      <a:pt x="33" y="130"/>
                      <a:pt x="33" y="130"/>
                      <a:pt x="33" y="130"/>
                    </a:cubicBezTo>
                    <a:cubicBezTo>
                      <a:pt x="44" y="130"/>
                      <a:pt x="44" y="130"/>
                      <a:pt x="44" y="130"/>
                    </a:cubicBezTo>
                    <a:cubicBezTo>
                      <a:pt x="44" y="62"/>
                      <a:pt x="44" y="62"/>
                      <a:pt x="44" y="62"/>
                    </a:cubicBezTo>
                    <a:cubicBezTo>
                      <a:pt x="52" y="62"/>
                      <a:pt x="52" y="62"/>
                      <a:pt x="52" y="62"/>
                    </a:cubicBezTo>
                    <a:cubicBezTo>
                      <a:pt x="54" y="23"/>
                      <a:pt x="54" y="23"/>
                      <a:pt x="54" y="23"/>
                    </a:cubicBezTo>
                    <a:cubicBezTo>
                      <a:pt x="54" y="23"/>
                      <a:pt x="56" y="6"/>
                      <a:pt x="44" y="1"/>
                    </a:cubicBezTo>
                    <a:cubicBezTo>
                      <a:pt x="42" y="0"/>
                      <a:pt x="39" y="0"/>
                      <a:pt x="36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17" y="0"/>
                      <a:pt x="15" y="0"/>
                      <a:pt x="13" y="1"/>
                    </a:cubicBezTo>
                    <a:cubicBezTo>
                      <a:pt x="0" y="6"/>
                      <a:pt x="2" y="23"/>
                      <a:pt x="2" y="23"/>
                    </a:cubicBezTo>
                    <a:cubicBezTo>
                      <a:pt x="5" y="62"/>
                      <a:pt x="5" y="62"/>
                      <a:pt x="5" y="62"/>
                    </a:cubicBezTo>
                    <a:cubicBezTo>
                      <a:pt x="13" y="62"/>
                      <a:pt x="13" y="62"/>
                      <a:pt x="13" y="62"/>
                    </a:cubicBezTo>
                    <a:cubicBezTo>
                      <a:pt x="13" y="130"/>
                      <a:pt x="13" y="130"/>
                      <a:pt x="13" y="130"/>
                    </a:cubicBezTo>
                    <a:cubicBezTo>
                      <a:pt x="23" y="130"/>
                      <a:pt x="23" y="130"/>
                      <a:pt x="23" y="130"/>
                    </a:cubicBezTo>
                    <a:lnTo>
                      <a:pt x="28" y="7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402" name="Oval 9">
                <a:extLst>
                  <a:ext uri="{FF2B5EF4-FFF2-40B4-BE49-F238E27FC236}">
                    <a16:creationId xmlns:a16="http://schemas.microsoft.com/office/drawing/2014/main" id="{C15883C4-071B-8541-9B7D-59A15643EC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08" y="2413"/>
                <a:ext cx="35" cy="3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403" name="Freeform 10">
                <a:extLst>
                  <a:ext uri="{FF2B5EF4-FFF2-40B4-BE49-F238E27FC236}">
                    <a16:creationId xmlns:a16="http://schemas.microsoft.com/office/drawing/2014/main" id="{9E06D983-1757-2D4D-9600-77BA825D2F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85" y="2457"/>
                <a:ext cx="81" cy="189"/>
              </a:xfrm>
              <a:custGeom>
                <a:avLst/>
                <a:gdLst>
                  <a:gd name="T0" fmla="*/ 28 w 56"/>
                  <a:gd name="T1" fmla="*/ 73 h 130"/>
                  <a:gd name="T2" fmla="*/ 33 w 56"/>
                  <a:gd name="T3" fmla="*/ 130 h 130"/>
                  <a:gd name="T4" fmla="*/ 44 w 56"/>
                  <a:gd name="T5" fmla="*/ 130 h 130"/>
                  <a:gd name="T6" fmla="*/ 44 w 56"/>
                  <a:gd name="T7" fmla="*/ 63 h 130"/>
                  <a:gd name="T8" fmla="*/ 52 w 56"/>
                  <a:gd name="T9" fmla="*/ 63 h 130"/>
                  <a:gd name="T10" fmla="*/ 54 w 56"/>
                  <a:gd name="T11" fmla="*/ 24 h 130"/>
                  <a:gd name="T12" fmla="*/ 44 w 56"/>
                  <a:gd name="T13" fmla="*/ 2 h 130"/>
                  <a:gd name="T14" fmla="*/ 36 w 56"/>
                  <a:gd name="T15" fmla="*/ 0 h 130"/>
                  <a:gd name="T16" fmla="*/ 28 w 56"/>
                  <a:gd name="T17" fmla="*/ 0 h 130"/>
                  <a:gd name="T18" fmla="*/ 20 w 56"/>
                  <a:gd name="T19" fmla="*/ 0 h 130"/>
                  <a:gd name="T20" fmla="*/ 13 w 56"/>
                  <a:gd name="T21" fmla="*/ 2 h 130"/>
                  <a:gd name="T22" fmla="*/ 2 w 56"/>
                  <a:gd name="T23" fmla="*/ 24 h 130"/>
                  <a:gd name="T24" fmla="*/ 5 w 56"/>
                  <a:gd name="T25" fmla="*/ 63 h 130"/>
                  <a:gd name="T26" fmla="*/ 13 w 56"/>
                  <a:gd name="T27" fmla="*/ 63 h 130"/>
                  <a:gd name="T28" fmla="*/ 13 w 56"/>
                  <a:gd name="T29" fmla="*/ 130 h 130"/>
                  <a:gd name="T30" fmla="*/ 23 w 56"/>
                  <a:gd name="T31" fmla="*/ 130 h 130"/>
                  <a:gd name="T32" fmla="*/ 28 w 56"/>
                  <a:gd name="T33" fmla="*/ 73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6" h="130">
                    <a:moveTo>
                      <a:pt x="28" y="73"/>
                    </a:moveTo>
                    <a:cubicBezTo>
                      <a:pt x="33" y="130"/>
                      <a:pt x="33" y="130"/>
                      <a:pt x="33" y="130"/>
                    </a:cubicBezTo>
                    <a:cubicBezTo>
                      <a:pt x="44" y="130"/>
                      <a:pt x="44" y="130"/>
                      <a:pt x="44" y="130"/>
                    </a:cubicBezTo>
                    <a:cubicBezTo>
                      <a:pt x="44" y="63"/>
                      <a:pt x="44" y="63"/>
                      <a:pt x="44" y="63"/>
                    </a:cubicBezTo>
                    <a:cubicBezTo>
                      <a:pt x="52" y="63"/>
                      <a:pt x="52" y="63"/>
                      <a:pt x="52" y="63"/>
                    </a:cubicBezTo>
                    <a:cubicBezTo>
                      <a:pt x="54" y="24"/>
                      <a:pt x="54" y="24"/>
                      <a:pt x="54" y="24"/>
                    </a:cubicBezTo>
                    <a:cubicBezTo>
                      <a:pt x="54" y="24"/>
                      <a:pt x="56" y="7"/>
                      <a:pt x="44" y="2"/>
                    </a:cubicBezTo>
                    <a:cubicBezTo>
                      <a:pt x="42" y="1"/>
                      <a:pt x="39" y="0"/>
                      <a:pt x="36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17" y="0"/>
                      <a:pt x="15" y="1"/>
                      <a:pt x="13" y="2"/>
                    </a:cubicBezTo>
                    <a:cubicBezTo>
                      <a:pt x="0" y="7"/>
                      <a:pt x="2" y="24"/>
                      <a:pt x="2" y="24"/>
                    </a:cubicBezTo>
                    <a:cubicBezTo>
                      <a:pt x="5" y="63"/>
                      <a:pt x="5" y="63"/>
                      <a:pt x="5" y="63"/>
                    </a:cubicBezTo>
                    <a:cubicBezTo>
                      <a:pt x="13" y="63"/>
                      <a:pt x="13" y="63"/>
                      <a:pt x="13" y="63"/>
                    </a:cubicBezTo>
                    <a:cubicBezTo>
                      <a:pt x="13" y="130"/>
                      <a:pt x="13" y="130"/>
                      <a:pt x="13" y="130"/>
                    </a:cubicBezTo>
                    <a:cubicBezTo>
                      <a:pt x="23" y="130"/>
                      <a:pt x="23" y="130"/>
                      <a:pt x="23" y="130"/>
                    </a:cubicBezTo>
                    <a:lnTo>
                      <a:pt x="28" y="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404" name="Oval 11">
                <a:extLst>
                  <a:ext uri="{FF2B5EF4-FFF2-40B4-BE49-F238E27FC236}">
                    <a16:creationId xmlns:a16="http://schemas.microsoft.com/office/drawing/2014/main" id="{D101DFD9-C49C-564A-9E28-AC1C85407F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81" y="1074"/>
                <a:ext cx="50" cy="5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405" name="Freeform 12">
                <a:extLst>
                  <a:ext uri="{FF2B5EF4-FFF2-40B4-BE49-F238E27FC236}">
                    <a16:creationId xmlns:a16="http://schemas.microsoft.com/office/drawing/2014/main" id="{3384C1BE-A2BF-DE45-9DB6-49B98EBA9E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47" y="1138"/>
                <a:ext cx="118" cy="276"/>
              </a:xfrm>
              <a:custGeom>
                <a:avLst/>
                <a:gdLst>
                  <a:gd name="T0" fmla="*/ 41 w 81"/>
                  <a:gd name="T1" fmla="*/ 106 h 190"/>
                  <a:gd name="T2" fmla="*/ 48 w 81"/>
                  <a:gd name="T3" fmla="*/ 190 h 190"/>
                  <a:gd name="T4" fmla="*/ 63 w 81"/>
                  <a:gd name="T5" fmla="*/ 190 h 190"/>
                  <a:gd name="T6" fmla="*/ 63 w 81"/>
                  <a:gd name="T7" fmla="*/ 91 h 190"/>
                  <a:gd name="T8" fmla="*/ 75 w 81"/>
                  <a:gd name="T9" fmla="*/ 91 h 190"/>
                  <a:gd name="T10" fmla="*/ 79 w 81"/>
                  <a:gd name="T11" fmla="*/ 34 h 190"/>
                  <a:gd name="T12" fmla="*/ 63 w 81"/>
                  <a:gd name="T13" fmla="*/ 2 h 190"/>
                  <a:gd name="T14" fmla="*/ 52 w 81"/>
                  <a:gd name="T15" fmla="*/ 0 h 190"/>
                  <a:gd name="T16" fmla="*/ 41 w 81"/>
                  <a:gd name="T17" fmla="*/ 0 h 190"/>
                  <a:gd name="T18" fmla="*/ 29 w 81"/>
                  <a:gd name="T19" fmla="*/ 0 h 190"/>
                  <a:gd name="T20" fmla="*/ 18 w 81"/>
                  <a:gd name="T21" fmla="*/ 2 h 190"/>
                  <a:gd name="T22" fmla="*/ 2 w 81"/>
                  <a:gd name="T23" fmla="*/ 34 h 190"/>
                  <a:gd name="T24" fmla="*/ 6 w 81"/>
                  <a:gd name="T25" fmla="*/ 91 h 190"/>
                  <a:gd name="T26" fmla="*/ 18 w 81"/>
                  <a:gd name="T27" fmla="*/ 91 h 190"/>
                  <a:gd name="T28" fmla="*/ 18 w 81"/>
                  <a:gd name="T29" fmla="*/ 190 h 190"/>
                  <a:gd name="T30" fmla="*/ 33 w 81"/>
                  <a:gd name="T31" fmla="*/ 190 h 190"/>
                  <a:gd name="T32" fmla="*/ 41 w 81"/>
                  <a:gd name="T33" fmla="*/ 106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81" h="190">
                    <a:moveTo>
                      <a:pt x="41" y="106"/>
                    </a:moveTo>
                    <a:cubicBezTo>
                      <a:pt x="48" y="190"/>
                      <a:pt x="48" y="190"/>
                      <a:pt x="48" y="190"/>
                    </a:cubicBezTo>
                    <a:cubicBezTo>
                      <a:pt x="63" y="190"/>
                      <a:pt x="63" y="190"/>
                      <a:pt x="63" y="190"/>
                    </a:cubicBezTo>
                    <a:cubicBezTo>
                      <a:pt x="63" y="91"/>
                      <a:pt x="63" y="91"/>
                      <a:pt x="63" y="91"/>
                    </a:cubicBezTo>
                    <a:cubicBezTo>
                      <a:pt x="75" y="91"/>
                      <a:pt x="75" y="91"/>
                      <a:pt x="75" y="91"/>
                    </a:cubicBezTo>
                    <a:cubicBezTo>
                      <a:pt x="79" y="34"/>
                      <a:pt x="79" y="34"/>
                      <a:pt x="79" y="34"/>
                    </a:cubicBezTo>
                    <a:cubicBezTo>
                      <a:pt x="79" y="34"/>
                      <a:pt x="81" y="9"/>
                      <a:pt x="63" y="2"/>
                    </a:cubicBezTo>
                    <a:cubicBezTo>
                      <a:pt x="60" y="1"/>
                      <a:pt x="56" y="0"/>
                      <a:pt x="52" y="0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25" y="0"/>
                      <a:pt x="21" y="1"/>
                      <a:pt x="18" y="2"/>
                    </a:cubicBezTo>
                    <a:cubicBezTo>
                      <a:pt x="0" y="9"/>
                      <a:pt x="2" y="34"/>
                      <a:pt x="2" y="34"/>
                    </a:cubicBezTo>
                    <a:cubicBezTo>
                      <a:pt x="6" y="91"/>
                      <a:pt x="6" y="91"/>
                      <a:pt x="6" y="91"/>
                    </a:cubicBezTo>
                    <a:cubicBezTo>
                      <a:pt x="18" y="91"/>
                      <a:pt x="18" y="91"/>
                      <a:pt x="18" y="91"/>
                    </a:cubicBezTo>
                    <a:cubicBezTo>
                      <a:pt x="18" y="190"/>
                      <a:pt x="18" y="190"/>
                      <a:pt x="18" y="190"/>
                    </a:cubicBezTo>
                    <a:cubicBezTo>
                      <a:pt x="33" y="190"/>
                      <a:pt x="33" y="190"/>
                      <a:pt x="33" y="190"/>
                    </a:cubicBezTo>
                    <a:lnTo>
                      <a:pt x="41" y="10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406" name="Oval 13">
                <a:extLst>
                  <a:ext uri="{FF2B5EF4-FFF2-40B4-BE49-F238E27FC236}">
                    <a16:creationId xmlns:a16="http://schemas.microsoft.com/office/drawing/2014/main" id="{C4955CA7-95C3-4445-95D7-5981D17300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42" y="2039"/>
                <a:ext cx="46" cy="47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407" name="Freeform 14">
                <a:extLst>
                  <a:ext uri="{FF2B5EF4-FFF2-40B4-BE49-F238E27FC236}">
                    <a16:creationId xmlns:a16="http://schemas.microsoft.com/office/drawing/2014/main" id="{0A333BA3-2D1E-3E4B-8FA4-5EBD944B41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11" y="2099"/>
                <a:ext cx="108" cy="250"/>
              </a:xfrm>
              <a:custGeom>
                <a:avLst/>
                <a:gdLst>
                  <a:gd name="T0" fmla="*/ 37 w 74"/>
                  <a:gd name="T1" fmla="*/ 96 h 172"/>
                  <a:gd name="T2" fmla="*/ 44 w 74"/>
                  <a:gd name="T3" fmla="*/ 172 h 172"/>
                  <a:gd name="T4" fmla="*/ 58 w 74"/>
                  <a:gd name="T5" fmla="*/ 172 h 172"/>
                  <a:gd name="T6" fmla="*/ 58 w 74"/>
                  <a:gd name="T7" fmla="*/ 82 h 172"/>
                  <a:gd name="T8" fmla="*/ 68 w 74"/>
                  <a:gd name="T9" fmla="*/ 82 h 172"/>
                  <a:gd name="T10" fmla="*/ 71 w 74"/>
                  <a:gd name="T11" fmla="*/ 31 h 172"/>
                  <a:gd name="T12" fmla="*/ 57 w 74"/>
                  <a:gd name="T13" fmla="*/ 2 h 172"/>
                  <a:gd name="T14" fmla="*/ 47 w 74"/>
                  <a:gd name="T15" fmla="*/ 0 h 172"/>
                  <a:gd name="T16" fmla="*/ 37 w 74"/>
                  <a:gd name="T17" fmla="*/ 0 h 172"/>
                  <a:gd name="T18" fmla="*/ 26 w 74"/>
                  <a:gd name="T19" fmla="*/ 0 h 172"/>
                  <a:gd name="T20" fmla="*/ 16 w 74"/>
                  <a:gd name="T21" fmla="*/ 2 h 172"/>
                  <a:gd name="T22" fmla="*/ 2 w 74"/>
                  <a:gd name="T23" fmla="*/ 31 h 172"/>
                  <a:gd name="T24" fmla="*/ 6 w 74"/>
                  <a:gd name="T25" fmla="*/ 82 h 172"/>
                  <a:gd name="T26" fmla="*/ 16 w 74"/>
                  <a:gd name="T27" fmla="*/ 82 h 172"/>
                  <a:gd name="T28" fmla="*/ 16 w 74"/>
                  <a:gd name="T29" fmla="*/ 172 h 172"/>
                  <a:gd name="T30" fmla="*/ 30 w 74"/>
                  <a:gd name="T31" fmla="*/ 172 h 172"/>
                  <a:gd name="T32" fmla="*/ 37 w 74"/>
                  <a:gd name="T33" fmla="*/ 96 h 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4" h="172">
                    <a:moveTo>
                      <a:pt x="37" y="96"/>
                    </a:moveTo>
                    <a:cubicBezTo>
                      <a:pt x="44" y="172"/>
                      <a:pt x="44" y="172"/>
                      <a:pt x="44" y="172"/>
                    </a:cubicBezTo>
                    <a:cubicBezTo>
                      <a:pt x="58" y="172"/>
                      <a:pt x="58" y="172"/>
                      <a:pt x="58" y="172"/>
                    </a:cubicBezTo>
                    <a:cubicBezTo>
                      <a:pt x="58" y="82"/>
                      <a:pt x="58" y="82"/>
                      <a:pt x="58" y="82"/>
                    </a:cubicBezTo>
                    <a:cubicBezTo>
                      <a:pt x="68" y="82"/>
                      <a:pt x="68" y="82"/>
                      <a:pt x="68" y="82"/>
                    </a:cubicBezTo>
                    <a:cubicBezTo>
                      <a:pt x="71" y="31"/>
                      <a:pt x="71" y="31"/>
                      <a:pt x="71" y="31"/>
                    </a:cubicBezTo>
                    <a:cubicBezTo>
                      <a:pt x="71" y="31"/>
                      <a:pt x="74" y="8"/>
                      <a:pt x="57" y="2"/>
                    </a:cubicBezTo>
                    <a:cubicBezTo>
                      <a:pt x="55" y="0"/>
                      <a:pt x="51" y="0"/>
                      <a:pt x="47" y="0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2" y="0"/>
                      <a:pt x="19" y="0"/>
                      <a:pt x="16" y="2"/>
                    </a:cubicBezTo>
                    <a:cubicBezTo>
                      <a:pt x="0" y="8"/>
                      <a:pt x="2" y="31"/>
                      <a:pt x="2" y="31"/>
                    </a:cubicBezTo>
                    <a:cubicBezTo>
                      <a:pt x="6" y="82"/>
                      <a:pt x="6" y="82"/>
                      <a:pt x="6" y="82"/>
                    </a:cubicBezTo>
                    <a:cubicBezTo>
                      <a:pt x="16" y="82"/>
                      <a:pt x="16" y="82"/>
                      <a:pt x="16" y="82"/>
                    </a:cubicBezTo>
                    <a:cubicBezTo>
                      <a:pt x="16" y="172"/>
                      <a:pt x="16" y="172"/>
                      <a:pt x="16" y="172"/>
                    </a:cubicBezTo>
                    <a:cubicBezTo>
                      <a:pt x="30" y="172"/>
                      <a:pt x="30" y="172"/>
                      <a:pt x="30" y="172"/>
                    </a:cubicBezTo>
                    <a:lnTo>
                      <a:pt x="37" y="9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408" name="Oval 15">
                <a:extLst>
                  <a:ext uri="{FF2B5EF4-FFF2-40B4-BE49-F238E27FC236}">
                    <a16:creationId xmlns:a16="http://schemas.microsoft.com/office/drawing/2014/main" id="{1E4D4F46-7BD3-2E49-9A64-C58174BC84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54" y="2276"/>
                <a:ext cx="52" cy="5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409" name="Freeform 16">
                <a:extLst>
                  <a:ext uri="{FF2B5EF4-FFF2-40B4-BE49-F238E27FC236}">
                    <a16:creationId xmlns:a16="http://schemas.microsoft.com/office/drawing/2014/main" id="{58A02351-E555-524B-BDA5-48A07848CE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19" y="2342"/>
                <a:ext cx="122" cy="282"/>
              </a:xfrm>
              <a:custGeom>
                <a:avLst/>
                <a:gdLst>
                  <a:gd name="T0" fmla="*/ 42 w 84"/>
                  <a:gd name="T1" fmla="*/ 109 h 194"/>
                  <a:gd name="T2" fmla="*/ 50 w 84"/>
                  <a:gd name="T3" fmla="*/ 194 h 194"/>
                  <a:gd name="T4" fmla="*/ 65 w 84"/>
                  <a:gd name="T5" fmla="*/ 194 h 194"/>
                  <a:gd name="T6" fmla="*/ 65 w 84"/>
                  <a:gd name="T7" fmla="*/ 93 h 194"/>
                  <a:gd name="T8" fmla="*/ 77 w 84"/>
                  <a:gd name="T9" fmla="*/ 93 h 194"/>
                  <a:gd name="T10" fmla="*/ 81 w 84"/>
                  <a:gd name="T11" fmla="*/ 35 h 194"/>
                  <a:gd name="T12" fmla="*/ 65 w 84"/>
                  <a:gd name="T13" fmla="*/ 2 h 194"/>
                  <a:gd name="T14" fmla="*/ 54 w 84"/>
                  <a:gd name="T15" fmla="*/ 0 h 194"/>
                  <a:gd name="T16" fmla="*/ 42 w 84"/>
                  <a:gd name="T17" fmla="*/ 0 h 194"/>
                  <a:gd name="T18" fmla="*/ 30 w 84"/>
                  <a:gd name="T19" fmla="*/ 0 h 194"/>
                  <a:gd name="T20" fmla="*/ 19 w 84"/>
                  <a:gd name="T21" fmla="*/ 2 h 194"/>
                  <a:gd name="T22" fmla="*/ 3 w 84"/>
                  <a:gd name="T23" fmla="*/ 35 h 194"/>
                  <a:gd name="T24" fmla="*/ 7 w 84"/>
                  <a:gd name="T25" fmla="*/ 93 h 194"/>
                  <a:gd name="T26" fmla="*/ 19 w 84"/>
                  <a:gd name="T27" fmla="*/ 93 h 194"/>
                  <a:gd name="T28" fmla="*/ 19 w 84"/>
                  <a:gd name="T29" fmla="*/ 194 h 194"/>
                  <a:gd name="T30" fmla="*/ 34 w 84"/>
                  <a:gd name="T31" fmla="*/ 194 h 194"/>
                  <a:gd name="T32" fmla="*/ 42 w 84"/>
                  <a:gd name="T33" fmla="*/ 109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84" h="194">
                    <a:moveTo>
                      <a:pt x="42" y="109"/>
                    </a:moveTo>
                    <a:cubicBezTo>
                      <a:pt x="50" y="194"/>
                      <a:pt x="50" y="194"/>
                      <a:pt x="50" y="194"/>
                    </a:cubicBezTo>
                    <a:cubicBezTo>
                      <a:pt x="65" y="194"/>
                      <a:pt x="65" y="194"/>
                      <a:pt x="65" y="194"/>
                    </a:cubicBezTo>
                    <a:cubicBezTo>
                      <a:pt x="65" y="93"/>
                      <a:pt x="65" y="93"/>
                      <a:pt x="65" y="93"/>
                    </a:cubicBezTo>
                    <a:cubicBezTo>
                      <a:pt x="77" y="93"/>
                      <a:pt x="77" y="93"/>
                      <a:pt x="77" y="93"/>
                    </a:cubicBezTo>
                    <a:cubicBezTo>
                      <a:pt x="81" y="35"/>
                      <a:pt x="81" y="35"/>
                      <a:pt x="81" y="35"/>
                    </a:cubicBezTo>
                    <a:cubicBezTo>
                      <a:pt x="81" y="35"/>
                      <a:pt x="84" y="9"/>
                      <a:pt x="65" y="2"/>
                    </a:cubicBezTo>
                    <a:cubicBezTo>
                      <a:pt x="62" y="1"/>
                      <a:pt x="58" y="0"/>
                      <a:pt x="54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26" y="0"/>
                      <a:pt x="22" y="1"/>
                      <a:pt x="19" y="2"/>
                    </a:cubicBezTo>
                    <a:cubicBezTo>
                      <a:pt x="0" y="9"/>
                      <a:pt x="3" y="35"/>
                      <a:pt x="3" y="35"/>
                    </a:cubicBezTo>
                    <a:cubicBezTo>
                      <a:pt x="7" y="93"/>
                      <a:pt x="7" y="93"/>
                      <a:pt x="7" y="93"/>
                    </a:cubicBezTo>
                    <a:cubicBezTo>
                      <a:pt x="19" y="93"/>
                      <a:pt x="19" y="93"/>
                      <a:pt x="19" y="93"/>
                    </a:cubicBezTo>
                    <a:cubicBezTo>
                      <a:pt x="19" y="194"/>
                      <a:pt x="19" y="194"/>
                      <a:pt x="19" y="194"/>
                    </a:cubicBezTo>
                    <a:cubicBezTo>
                      <a:pt x="34" y="194"/>
                      <a:pt x="34" y="194"/>
                      <a:pt x="34" y="194"/>
                    </a:cubicBezTo>
                    <a:lnTo>
                      <a:pt x="42" y="10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410" name="Oval 17">
                <a:extLst>
                  <a:ext uri="{FF2B5EF4-FFF2-40B4-BE49-F238E27FC236}">
                    <a16:creationId xmlns:a16="http://schemas.microsoft.com/office/drawing/2014/main" id="{BB943524-272B-484D-84D4-AAB665CD44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" y="1446"/>
                <a:ext cx="35" cy="3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411" name="Freeform 18">
                <a:extLst>
                  <a:ext uri="{FF2B5EF4-FFF2-40B4-BE49-F238E27FC236}">
                    <a16:creationId xmlns:a16="http://schemas.microsoft.com/office/drawing/2014/main" id="{29B4684A-4735-2E4A-B7DC-1EE966C773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9" y="1485"/>
                <a:ext cx="125" cy="191"/>
              </a:xfrm>
              <a:custGeom>
                <a:avLst/>
                <a:gdLst>
                  <a:gd name="T0" fmla="*/ 86 w 86"/>
                  <a:gd name="T1" fmla="*/ 49 h 131"/>
                  <a:gd name="T2" fmla="*/ 54 w 86"/>
                  <a:gd name="T3" fmla="*/ 9 h 131"/>
                  <a:gd name="T4" fmla="*/ 38 w 86"/>
                  <a:gd name="T5" fmla="*/ 1 h 131"/>
                  <a:gd name="T6" fmla="*/ 28 w 86"/>
                  <a:gd name="T7" fmla="*/ 5 h 131"/>
                  <a:gd name="T8" fmla="*/ 21 w 86"/>
                  <a:gd name="T9" fmla="*/ 29 h 131"/>
                  <a:gd name="T10" fmla="*/ 21 w 86"/>
                  <a:gd name="T11" fmla="*/ 30 h 131"/>
                  <a:gd name="T12" fmla="*/ 0 w 86"/>
                  <a:gd name="T13" fmla="*/ 58 h 131"/>
                  <a:gd name="T14" fmla="*/ 6 w 86"/>
                  <a:gd name="T15" fmla="*/ 63 h 131"/>
                  <a:gd name="T16" fmla="*/ 21 w 86"/>
                  <a:gd name="T17" fmla="*/ 48 h 131"/>
                  <a:gd name="T18" fmla="*/ 21 w 86"/>
                  <a:gd name="T19" fmla="*/ 63 h 131"/>
                  <a:gd name="T20" fmla="*/ 8 w 86"/>
                  <a:gd name="T21" fmla="*/ 128 h 131"/>
                  <a:gd name="T22" fmla="*/ 17 w 86"/>
                  <a:gd name="T23" fmla="*/ 131 h 131"/>
                  <a:gd name="T24" fmla="*/ 35 w 86"/>
                  <a:gd name="T25" fmla="*/ 85 h 131"/>
                  <a:gd name="T26" fmla="*/ 44 w 86"/>
                  <a:gd name="T27" fmla="*/ 104 h 131"/>
                  <a:gd name="T28" fmla="*/ 70 w 86"/>
                  <a:gd name="T29" fmla="*/ 130 h 131"/>
                  <a:gd name="T30" fmla="*/ 77 w 86"/>
                  <a:gd name="T31" fmla="*/ 123 h 131"/>
                  <a:gd name="T32" fmla="*/ 58 w 86"/>
                  <a:gd name="T33" fmla="*/ 99 h 131"/>
                  <a:gd name="T34" fmla="*/ 53 w 86"/>
                  <a:gd name="T35" fmla="*/ 62 h 131"/>
                  <a:gd name="T36" fmla="*/ 53 w 86"/>
                  <a:gd name="T37" fmla="*/ 27 h 131"/>
                  <a:gd name="T38" fmla="*/ 79 w 86"/>
                  <a:gd name="T39" fmla="*/ 55 h 131"/>
                  <a:gd name="T40" fmla="*/ 86 w 86"/>
                  <a:gd name="T41" fmla="*/ 49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6" h="131">
                    <a:moveTo>
                      <a:pt x="86" y="49"/>
                    </a:moveTo>
                    <a:cubicBezTo>
                      <a:pt x="86" y="49"/>
                      <a:pt x="68" y="24"/>
                      <a:pt x="54" y="9"/>
                    </a:cubicBezTo>
                    <a:cubicBezTo>
                      <a:pt x="46" y="0"/>
                      <a:pt x="38" y="1"/>
                      <a:pt x="38" y="1"/>
                    </a:cubicBezTo>
                    <a:cubicBezTo>
                      <a:pt x="37" y="1"/>
                      <a:pt x="32" y="1"/>
                      <a:pt x="28" y="5"/>
                    </a:cubicBezTo>
                    <a:cubicBezTo>
                      <a:pt x="23" y="10"/>
                      <a:pt x="21" y="18"/>
                      <a:pt x="21" y="29"/>
                    </a:cubicBezTo>
                    <a:cubicBezTo>
                      <a:pt x="21" y="29"/>
                      <a:pt x="21" y="29"/>
                      <a:pt x="21" y="30"/>
                    </a:cubicBezTo>
                    <a:cubicBezTo>
                      <a:pt x="0" y="58"/>
                      <a:pt x="0" y="58"/>
                      <a:pt x="0" y="58"/>
                    </a:cubicBezTo>
                    <a:cubicBezTo>
                      <a:pt x="6" y="63"/>
                      <a:pt x="6" y="63"/>
                      <a:pt x="6" y="63"/>
                    </a:cubicBezTo>
                    <a:cubicBezTo>
                      <a:pt x="21" y="48"/>
                      <a:pt x="21" y="48"/>
                      <a:pt x="21" y="48"/>
                    </a:cubicBezTo>
                    <a:cubicBezTo>
                      <a:pt x="21" y="56"/>
                      <a:pt x="21" y="63"/>
                      <a:pt x="21" y="63"/>
                    </a:cubicBezTo>
                    <a:cubicBezTo>
                      <a:pt x="8" y="128"/>
                      <a:pt x="8" y="128"/>
                      <a:pt x="8" y="128"/>
                    </a:cubicBezTo>
                    <a:cubicBezTo>
                      <a:pt x="17" y="131"/>
                      <a:pt x="17" y="131"/>
                      <a:pt x="17" y="131"/>
                    </a:cubicBezTo>
                    <a:cubicBezTo>
                      <a:pt x="35" y="85"/>
                      <a:pt x="35" y="85"/>
                      <a:pt x="35" y="85"/>
                    </a:cubicBezTo>
                    <a:cubicBezTo>
                      <a:pt x="44" y="104"/>
                      <a:pt x="44" y="104"/>
                      <a:pt x="44" y="104"/>
                    </a:cubicBezTo>
                    <a:cubicBezTo>
                      <a:pt x="70" y="130"/>
                      <a:pt x="70" y="130"/>
                      <a:pt x="70" y="130"/>
                    </a:cubicBezTo>
                    <a:cubicBezTo>
                      <a:pt x="77" y="123"/>
                      <a:pt x="77" y="123"/>
                      <a:pt x="77" y="123"/>
                    </a:cubicBezTo>
                    <a:cubicBezTo>
                      <a:pt x="77" y="123"/>
                      <a:pt x="58" y="99"/>
                      <a:pt x="58" y="99"/>
                    </a:cubicBezTo>
                    <a:cubicBezTo>
                      <a:pt x="58" y="98"/>
                      <a:pt x="53" y="62"/>
                      <a:pt x="53" y="62"/>
                    </a:cubicBezTo>
                    <a:cubicBezTo>
                      <a:pt x="53" y="27"/>
                      <a:pt x="53" y="27"/>
                      <a:pt x="53" y="27"/>
                    </a:cubicBezTo>
                    <a:cubicBezTo>
                      <a:pt x="79" y="55"/>
                      <a:pt x="79" y="55"/>
                      <a:pt x="79" y="55"/>
                    </a:cubicBezTo>
                    <a:lnTo>
                      <a:pt x="86" y="4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412" name="Freeform 19">
                <a:extLst>
                  <a:ext uri="{FF2B5EF4-FFF2-40B4-BE49-F238E27FC236}">
                    <a16:creationId xmlns:a16="http://schemas.microsoft.com/office/drawing/2014/main" id="{26B2FB14-1489-394F-BF8E-969E2876D4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1" y="1660"/>
                <a:ext cx="14" cy="16"/>
              </a:xfrm>
              <a:custGeom>
                <a:avLst/>
                <a:gdLst>
                  <a:gd name="T0" fmla="*/ 2 w 10"/>
                  <a:gd name="T1" fmla="*/ 2 h 11"/>
                  <a:gd name="T2" fmla="*/ 1 w 10"/>
                  <a:gd name="T3" fmla="*/ 8 h 11"/>
                  <a:gd name="T4" fmla="*/ 8 w 10"/>
                  <a:gd name="T5" fmla="*/ 9 h 11"/>
                  <a:gd name="T6" fmla="*/ 9 w 10"/>
                  <a:gd name="T7" fmla="*/ 2 h 11"/>
                  <a:gd name="T8" fmla="*/ 2 w 10"/>
                  <a:gd name="T9" fmla="*/ 2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11">
                    <a:moveTo>
                      <a:pt x="2" y="2"/>
                    </a:moveTo>
                    <a:cubicBezTo>
                      <a:pt x="0" y="3"/>
                      <a:pt x="0" y="6"/>
                      <a:pt x="1" y="8"/>
                    </a:cubicBezTo>
                    <a:cubicBezTo>
                      <a:pt x="3" y="10"/>
                      <a:pt x="6" y="11"/>
                      <a:pt x="8" y="9"/>
                    </a:cubicBezTo>
                    <a:cubicBezTo>
                      <a:pt x="10" y="8"/>
                      <a:pt x="10" y="5"/>
                      <a:pt x="9" y="2"/>
                    </a:cubicBezTo>
                    <a:cubicBezTo>
                      <a:pt x="7" y="0"/>
                      <a:pt x="4" y="0"/>
                      <a:pt x="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413" name="Freeform 20">
                <a:extLst>
                  <a:ext uri="{FF2B5EF4-FFF2-40B4-BE49-F238E27FC236}">
                    <a16:creationId xmlns:a16="http://schemas.microsoft.com/office/drawing/2014/main" id="{F98B43BD-1754-BB46-B556-FD4827271F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1" y="1644"/>
                <a:ext cx="15" cy="16"/>
              </a:xfrm>
              <a:custGeom>
                <a:avLst/>
                <a:gdLst>
                  <a:gd name="T0" fmla="*/ 2 w 10"/>
                  <a:gd name="T1" fmla="*/ 2 h 11"/>
                  <a:gd name="T2" fmla="*/ 1 w 10"/>
                  <a:gd name="T3" fmla="*/ 8 h 11"/>
                  <a:gd name="T4" fmla="*/ 8 w 10"/>
                  <a:gd name="T5" fmla="*/ 9 h 11"/>
                  <a:gd name="T6" fmla="*/ 9 w 10"/>
                  <a:gd name="T7" fmla="*/ 2 h 11"/>
                  <a:gd name="T8" fmla="*/ 2 w 10"/>
                  <a:gd name="T9" fmla="*/ 2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11">
                    <a:moveTo>
                      <a:pt x="2" y="2"/>
                    </a:moveTo>
                    <a:cubicBezTo>
                      <a:pt x="0" y="3"/>
                      <a:pt x="0" y="6"/>
                      <a:pt x="1" y="8"/>
                    </a:cubicBezTo>
                    <a:cubicBezTo>
                      <a:pt x="3" y="10"/>
                      <a:pt x="6" y="11"/>
                      <a:pt x="8" y="9"/>
                    </a:cubicBezTo>
                    <a:cubicBezTo>
                      <a:pt x="10" y="7"/>
                      <a:pt x="10" y="4"/>
                      <a:pt x="9" y="2"/>
                    </a:cubicBezTo>
                    <a:cubicBezTo>
                      <a:pt x="7" y="0"/>
                      <a:pt x="4" y="0"/>
                      <a:pt x="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414" name="Freeform 21">
                <a:extLst>
                  <a:ext uri="{FF2B5EF4-FFF2-40B4-BE49-F238E27FC236}">
                    <a16:creationId xmlns:a16="http://schemas.microsoft.com/office/drawing/2014/main" id="{F9E34DC2-2B33-7D4A-A8AB-A6624EF3CB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9" y="1565"/>
                <a:ext cx="105" cy="95"/>
              </a:xfrm>
              <a:custGeom>
                <a:avLst/>
                <a:gdLst>
                  <a:gd name="T0" fmla="*/ 66 w 105"/>
                  <a:gd name="T1" fmla="*/ 21 h 95"/>
                  <a:gd name="T2" fmla="*/ 40 w 105"/>
                  <a:gd name="T3" fmla="*/ 42 h 95"/>
                  <a:gd name="T4" fmla="*/ 5 w 105"/>
                  <a:gd name="T5" fmla="*/ 0 h 95"/>
                  <a:gd name="T6" fmla="*/ 0 w 105"/>
                  <a:gd name="T7" fmla="*/ 3 h 95"/>
                  <a:gd name="T8" fmla="*/ 75 w 105"/>
                  <a:gd name="T9" fmla="*/ 95 h 95"/>
                  <a:gd name="T10" fmla="*/ 79 w 105"/>
                  <a:gd name="T11" fmla="*/ 92 h 95"/>
                  <a:gd name="T12" fmla="*/ 105 w 105"/>
                  <a:gd name="T13" fmla="*/ 70 h 95"/>
                  <a:gd name="T14" fmla="*/ 66 w 105"/>
                  <a:gd name="T15" fmla="*/ 21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5" h="95">
                    <a:moveTo>
                      <a:pt x="66" y="21"/>
                    </a:moveTo>
                    <a:lnTo>
                      <a:pt x="40" y="42"/>
                    </a:lnTo>
                    <a:lnTo>
                      <a:pt x="5" y="0"/>
                    </a:lnTo>
                    <a:lnTo>
                      <a:pt x="0" y="3"/>
                    </a:lnTo>
                    <a:lnTo>
                      <a:pt x="75" y="95"/>
                    </a:lnTo>
                    <a:lnTo>
                      <a:pt x="79" y="92"/>
                    </a:lnTo>
                    <a:lnTo>
                      <a:pt x="105" y="70"/>
                    </a:lnTo>
                    <a:lnTo>
                      <a:pt x="66" y="2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415" name="Oval 22">
                <a:extLst>
                  <a:ext uri="{FF2B5EF4-FFF2-40B4-BE49-F238E27FC236}">
                    <a16:creationId xmlns:a16="http://schemas.microsoft.com/office/drawing/2014/main" id="{4527661C-BADE-2246-8DD8-65A62A8FE4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44" y="2225"/>
                <a:ext cx="41" cy="4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416" name="Freeform 23">
                <a:extLst>
                  <a:ext uri="{FF2B5EF4-FFF2-40B4-BE49-F238E27FC236}">
                    <a16:creationId xmlns:a16="http://schemas.microsoft.com/office/drawing/2014/main" id="{EEF1DE11-4C08-374C-8290-12827CDD572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471" y="2272"/>
                <a:ext cx="196" cy="221"/>
              </a:xfrm>
              <a:custGeom>
                <a:avLst/>
                <a:gdLst>
                  <a:gd name="T0" fmla="*/ 79 w 135"/>
                  <a:gd name="T1" fmla="*/ 82 h 152"/>
                  <a:gd name="T2" fmla="*/ 85 w 135"/>
                  <a:gd name="T3" fmla="*/ 75 h 152"/>
                  <a:gd name="T4" fmla="*/ 90 w 135"/>
                  <a:gd name="T5" fmla="*/ 72 h 152"/>
                  <a:gd name="T6" fmla="*/ 102 w 135"/>
                  <a:gd name="T7" fmla="*/ 69 h 152"/>
                  <a:gd name="T8" fmla="*/ 97 w 135"/>
                  <a:gd name="T9" fmla="*/ 77 h 152"/>
                  <a:gd name="T10" fmla="*/ 85 w 135"/>
                  <a:gd name="T11" fmla="*/ 78 h 152"/>
                  <a:gd name="T12" fmla="*/ 81 w 135"/>
                  <a:gd name="T13" fmla="*/ 82 h 152"/>
                  <a:gd name="T14" fmla="*/ 86 w 135"/>
                  <a:gd name="T15" fmla="*/ 117 h 152"/>
                  <a:gd name="T16" fmla="*/ 135 w 135"/>
                  <a:gd name="T17" fmla="*/ 113 h 152"/>
                  <a:gd name="T18" fmla="*/ 133 w 135"/>
                  <a:gd name="T19" fmla="*/ 78 h 152"/>
                  <a:gd name="T20" fmla="*/ 118 w 135"/>
                  <a:gd name="T21" fmla="*/ 77 h 152"/>
                  <a:gd name="T22" fmla="*/ 118 w 135"/>
                  <a:gd name="T23" fmla="*/ 75 h 152"/>
                  <a:gd name="T24" fmla="*/ 92 w 135"/>
                  <a:gd name="T25" fmla="*/ 10 h 152"/>
                  <a:gd name="T26" fmla="*/ 54 w 135"/>
                  <a:gd name="T27" fmla="*/ 8 h 152"/>
                  <a:gd name="T28" fmla="*/ 49 w 135"/>
                  <a:gd name="T29" fmla="*/ 0 h 152"/>
                  <a:gd name="T30" fmla="*/ 22 w 135"/>
                  <a:gd name="T31" fmla="*/ 16 h 152"/>
                  <a:gd name="T32" fmla="*/ 0 w 135"/>
                  <a:gd name="T33" fmla="*/ 7 h 152"/>
                  <a:gd name="T34" fmla="*/ 9 w 135"/>
                  <a:gd name="T35" fmla="*/ 44 h 152"/>
                  <a:gd name="T36" fmla="*/ 44 w 135"/>
                  <a:gd name="T37" fmla="*/ 57 h 152"/>
                  <a:gd name="T38" fmla="*/ 52 w 135"/>
                  <a:gd name="T39" fmla="*/ 73 h 152"/>
                  <a:gd name="T40" fmla="*/ 45 w 135"/>
                  <a:gd name="T41" fmla="*/ 152 h 152"/>
                  <a:gd name="T42" fmla="*/ 79 w 135"/>
                  <a:gd name="T43" fmla="*/ 121 h 152"/>
                  <a:gd name="T44" fmla="*/ 118 w 135"/>
                  <a:gd name="T45" fmla="*/ 144 h 152"/>
                  <a:gd name="T46" fmla="*/ 86 w 135"/>
                  <a:gd name="T47" fmla="*/ 120 h 152"/>
                  <a:gd name="T48" fmla="*/ 114 w 135"/>
                  <a:gd name="T49" fmla="*/ 75 h 152"/>
                  <a:gd name="T50" fmla="*/ 114 w 135"/>
                  <a:gd name="T51" fmla="*/ 78 h 152"/>
                  <a:gd name="T52" fmla="*/ 101 w 135"/>
                  <a:gd name="T53" fmla="*/ 77 h 152"/>
                  <a:gd name="T54" fmla="*/ 108 w 135"/>
                  <a:gd name="T55" fmla="*/ 72 h 152"/>
                  <a:gd name="T56" fmla="*/ 30 w 135"/>
                  <a:gd name="T57" fmla="*/ 52 h 152"/>
                  <a:gd name="T58" fmla="*/ 47 w 135"/>
                  <a:gd name="T59" fmla="*/ 4 h 152"/>
                  <a:gd name="T60" fmla="*/ 30 w 135"/>
                  <a:gd name="T61" fmla="*/ 52 h 152"/>
                  <a:gd name="T62" fmla="*/ 27 w 135"/>
                  <a:gd name="T63" fmla="*/ 51 h 152"/>
                  <a:gd name="T64" fmla="*/ 3 w 135"/>
                  <a:gd name="T65" fmla="*/ 10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35" h="152">
                    <a:moveTo>
                      <a:pt x="79" y="113"/>
                    </a:moveTo>
                    <a:cubicBezTo>
                      <a:pt x="79" y="82"/>
                      <a:pt x="79" y="82"/>
                      <a:pt x="79" y="82"/>
                    </a:cubicBezTo>
                    <a:cubicBezTo>
                      <a:pt x="79" y="80"/>
                      <a:pt x="79" y="78"/>
                      <a:pt x="81" y="77"/>
                    </a:cubicBezTo>
                    <a:cubicBezTo>
                      <a:pt x="82" y="76"/>
                      <a:pt x="84" y="75"/>
                      <a:pt x="85" y="75"/>
                    </a:cubicBezTo>
                    <a:cubicBezTo>
                      <a:pt x="85" y="75"/>
                      <a:pt x="87" y="75"/>
                      <a:pt x="91" y="75"/>
                    </a:cubicBezTo>
                    <a:cubicBezTo>
                      <a:pt x="90" y="73"/>
                      <a:pt x="90" y="72"/>
                      <a:pt x="90" y="72"/>
                    </a:cubicBezTo>
                    <a:cubicBezTo>
                      <a:pt x="89" y="34"/>
                      <a:pt x="89" y="34"/>
                      <a:pt x="89" y="34"/>
                    </a:cubicBezTo>
                    <a:cubicBezTo>
                      <a:pt x="102" y="69"/>
                      <a:pt x="102" y="69"/>
                      <a:pt x="102" y="69"/>
                    </a:cubicBezTo>
                    <a:cubicBezTo>
                      <a:pt x="100" y="71"/>
                      <a:pt x="98" y="73"/>
                      <a:pt x="97" y="75"/>
                    </a:cubicBezTo>
                    <a:cubicBezTo>
                      <a:pt x="97" y="76"/>
                      <a:pt x="97" y="76"/>
                      <a:pt x="97" y="77"/>
                    </a:cubicBezTo>
                    <a:cubicBezTo>
                      <a:pt x="97" y="78"/>
                      <a:pt x="97" y="78"/>
                      <a:pt x="97" y="78"/>
                    </a:cubicBezTo>
                    <a:cubicBezTo>
                      <a:pt x="90" y="78"/>
                      <a:pt x="85" y="78"/>
                      <a:pt x="85" y="78"/>
                    </a:cubicBezTo>
                    <a:cubicBezTo>
                      <a:pt x="84" y="78"/>
                      <a:pt x="83" y="78"/>
                      <a:pt x="83" y="79"/>
                    </a:cubicBezTo>
                    <a:cubicBezTo>
                      <a:pt x="82" y="80"/>
                      <a:pt x="81" y="81"/>
                      <a:pt x="81" y="82"/>
                    </a:cubicBezTo>
                    <a:cubicBezTo>
                      <a:pt x="82" y="113"/>
                      <a:pt x="82" y="113"/>
                      <a:pt x="82" y="113"/>
                    </a:cubicBezTo>
                    <a:cubicBezTo>
                      <a:pt x="82" y="115"/>
                      <a:pt x="84" y="117"/>
                      <a:pt x="86" y="117"/>
                    </a:cubicBezTo>
                    <a:cubicBezTo>
                      <a:pt x="131" y="117"/>
                      <a:pt x="131" y="117"/>
                      <a:pt x="131" y="117"/>
                    </a:cubicBezTo>
                    <a:cubicBezTo>
                      <a:pt x="133" y="117"/>
                      <a:pt x="135" y="115"/>
                      <a:pt x="135" y="113"/>
                    </a:cubicBezTo>
                    <a:cubicBezTo>
                      <a:pt x="134" y="81"/>
                      <a:pt x="134" y="81"/>
                      <a:pt x="134" y="81"/>
                    </a:cubicBezTo>
                    <a:cubicBezTo>
                      <a:pt x="134" y="80"/>
                      <a:pt x="134" y="79"/>
                      <a:pt x="133" y="78"/>
                    </a:cubicBezTo>
                    <a:cubicBezTo>
                      <a:pt x="132" y="78"/>
                      <a:pt x="131" y="77"/>
                      <a:pt x="130" y="77"/>
                    </a:cubicBezTo>
                    <a:cubicBezTo>
                      <a:pt x="130" y="77"/>
                      <a:pt x="125" y="77"/>
                      <a:pt x="118" y="77"/>
                    </a:cubicBezTo>
                    <a:cubicBezTo>
                      <a:pt x="119" y="77"/>
                      <a:pt x="119" y="77"/>
                      <a:pt x="119" y="77"/>
                    </a:cubicBezTo>
                    <a:cubicBezTo>
                      <a:pt x="119" y="76"/>
                      <a:pt x="118" y="75"/>
                      <a:pt x="118" y="75"/>
                    </a:cubicBezTo>
                    <a:cubicBezTo>
                      <a:pt x="117" y="72"/>
                      <a:pt x="115" y="69"/>
                      <a:pt x="111" y="68"/>
                    </a:cubicBezTo>
                    <a:cubicBezTo>
                      <a:pt x="110" y="60"/>
                      <a:pt x="106" y="26"/>
                      <a:pt x="92" y="10"/>
                    </a:cubicBezTo>
                    <a:cubicBezTo>
                      <a:pt x="84" y="0"/>
                      <a:pt x="73" y="1"/>
                      <a:pt x="72" y="1"/>
                    </a:cubicBezTo>
                    <a:cubicBezTo>
                      <a:pt x="71" y="1"/>
                      <a:pt x="61" y="0"/>
                      <a:pt x="54" y="8"/>
                    </a:cubicBezTo>
                    <a:cubicBezTo>
                      <a:pt x="54" y="8"/>
                      <a:pt x="52" y="9"/>
                      <a:pt x="51" y="11"/>
                    </a:cubicBezTo>
                    <a:cubicBezTo>
                      <a:pt x="49" y="0"/>
                      <a:pt x="49" y="0"/>
                      <a:pt x="49" y="0"/>
                    </a:cubicBezTo>
                    <a:cubicBezTo>
                      <a:pt x="47" y="1"/>
                      <a:pt x="47" y="1"/>
                      <a:pt x="47" y="1"/>
                    </a:cubicBezTo>
                    <a:cubicBezTo>
                      <a:pt x="47" y="1"/>
                      <a:pt x="32" y="8"/>
                      <a:pt x="22" y="16"/>
                    </a:cubicBezTo>
                    <a:cubicBezTo>
                      <a:pt x="19" y="14"/>
                      <a:pt x="10" y="9"/>
                      <a:pt x="2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8" y="44"/>
                      <a:pt x="8" y="44"/>
                      <a:pt x="8" y="44"/>
                    </a:cubicBezTo>
                    <a:cubicBezTo>
                      <a:pt x="9" y="44"/>
                      <a:pt x="9" y="44"/>
                      <a:pt x="9" y="44"/>
                    </a:cubicBezTo>
                    <a:cubicBezTo>
                      <a:pt x="9" y="44"/>
                      <a:pt x="17" y="46"/>
                      <a:pt x="26" y="53"/>
                    </a:cubicBezTo>
                    <a:cubicBezTo>
                      <a:pt x="35" y="70"/>
                      <a:pt x="44" y="57"/>
                      <a:pt x="44" y="57"/>
                    </a:cubicBezTo>
                    <a:cubicBezTo>
                      <a:pt x="46" y="55"/>
                      <a:pt x="51" y="45"/>
                      <a:pt x="51" y="45"/>
                    </a:cubicBezTo>
                    <a:cubicBezTo>
                      <a:pt x="51" y="54"/>
                      <a:pt x="52" y="73"/>
                      <a:pt x="52" y="73"/>
                    </a:cubicBezTo>
                    <a:cubicBezTo>
                      <a:pt x="34" y="148"/>
                      <a:pt x="34" y="148"/>
                      <a:pt x="34" y="148"/>
                    </a:cubicBezTo>
                    <a:cubicBezTo>
                      <a:pt x="45" y="152"/>
                      <a:pt x="45" y="152"/>
                      <a:pt x="45" y="152"/>
                    </a:cubicBezTo>
                    <a:cubicBezTo>
                      <a:pt x="45" y="152"/>
                      <a:pt x="67" y="100"/>
                      <a:pt x="69" y="96"/>
                    </a:cubicBezTo>
                    <a:cubicBezTo>
                      <a:pt x="70" y="100"/>
                      <a:pt x="79" y="121"/>
                      <a:pt x="79" y="121"/>
                    </a:cubicBezTo>
                    <a:cubicBezTo>
                      <a:pt x="109" y="152"/>
                      <a:pt x="109" y="152"/>
                      <a:pt x="109" y="152"/>
                    </a:cubicBezTo>
                    <a:cubicBezTo>
                      <a:pt x="118" y="144"/>
                      <a:pt x="118" y="144"/>
                      <a:pt x="118" y="144"/>
                    </a:cubicBezTo>
                    <a:cubicBezTo>
                      <a:pt x="118" y="144"/>
                      <a:pt x="106" y="128"/>
                      <a:pt x="99" y="120"/>
                    </a:cubicBezTo>
                    <a:cubicBezTo>
                      <a:pt x="86" y="120"/>
                      <a:pt x="86" y="120"/>
                      <a:pt x="86" y="120"/>
                    </a:cubicBezTo>
                    <a:cubicBezTo>
                      <a:pt x="82" y="120"/>
                      <a:pt x="79" y="117"/>
                      <a:pt x="79" y="113"/>
                    </a:cubicBezTo>
                    <a:close/>
                    <a:moveTo>
                      <a:pt x="114" y="75"/>
                    </a:moveTo>
                    <a:cubicBezTo>
                      <a:pt x="114" y="75"/>
                      <a:pt x="114" y="76"/>
                      <a:pt x="114" y="77"/>
                    </a:cubicBezTo>
                    <a:cubicBezTo>
                      <a:pt x="114" y="78"/>
                      <a:pt x="114" y="78"/>
                      <a:pt x="114" y="78"/>
                    </a:cubicBezTo>
                    <a:cubicBezTo>
                      <a:pt x="110" y="78"/>
                      <a:pt x="106" y="78"/>
                      <a:pt x="101" y="78"/>
                    </a:cubicBezTo>
                    <a:cubicBezTo>
                      <a:pt x="101" y="77"/>
                      <a:pt x="101" y="77"/>
                      <a:pt x="101" y="77"/>
                    </a:cubicBezTo>
                    <a:cubicBezTo>
                      <a:pt x="101" y="76"/>
                      <a:pt x="101" y="76"/>
                      <a:pt x="102" y="75"/>
                    </a:cubicBezTo>
                    <a:cubicBezTo>
                      <a:pt x="103" y="73"/>
                      <a:pt x="105" y="72"/>
                      <a:pt x="108" y="72"/>
                    </a:cubicBezTo>
                    <a:cubicBezTo>
                      <a:pt x="111" y="72"/>
                      <a:pt x="113" y="73"/>
                      <a:pt x="114" y="75"/>
                    </a:cubicBezTo>
                    <a:close/>
                    <a:moveTo>
                      <a:pt x="30" y="52"/>
                    </a:moveTo>
                    <a:cubicBezTo>
                      <a:pt x="24" y="18"/>
                      <a:pt x="24" y="18"/>
                      <a:pt x="24" y="18"/>
                    </a:cubicBezTo>
                    <a:cubicBezTo>
                      <a:pt x="31" y="12"/>
                      <a:pt x="43" y="6"/>
                      <a:pt x="47" y="4"/>
                    </a:cubicBezTo>
                    <a:cubicBezTo>
                      <a:pt x="47" y="7"/>
                      <a:pt x="51" y="35"/>
                      <a:pt x="52" y="37"/>
                    </a:cubicBezTo>
                    <a:cubicBezTo>
                      <a:pt x="40" y="43"/>
                      <a:pt x="33" y="49"/>
                      <a:pt x="30" y="52"/>
                    </a:cubicBezTo>
                    <a:close/>
                    <a:moveTo>
                      <a:pt x="21" y="18"/>
                    </a:moveTo>
                    <a:cubicBezTo>
                      <a:pt x="27" y="51"/>
                      <a:pt x="27" y="51"/>
                      <a:pt x="27" y="51"/>
                    </a:cubicBezTo>
                    <a:cubicBezTo>
                      <a:pt x="19" y="45"/>
                      <a:pt x="12" y="42"/>
                      <a:pt x="10" y="42"/>
                    </a:cubicBezTo>
                    <a:cubicBezTo>
                      <a:pt x="10" y="40"/>
                      <a:pt x="4" y="14"/>
                      <a:pt x="3" y="10"/>
                    </a:cubicBezTo>
                    <a:cubicBezTo>
                      <a:pt x="11" y="12"/>
                      <a:pt x="19" y="17"/>
                      <a:pt x="21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417" name="Freeform 24">
                <a:extLst>
                  <a:ext uri="{FF2B5EF4-FFF2-40B4-BE49-F238E27FC236}">
                    <a16:creationId xmlns:a16="http://schemas.microsoft.com/office/drawing/2014/main" id="{FE84B49C-B37E-9649-8FE1-7F9D8FF400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12" y="2295"/>
                <a:ext cx="10" cy="13"/>
              </a:xfrm>
              <a:custGeom>
                <a:avLst/>
                <a:gdLst>
                  <a:gd name="T0" fmla="*/ 4 w 10"/>
                  <a:gd name="T1" fmla="*/ 12 h 13"/>
                  <a:gd name="T2" fmla="*/ 3 w 10"/>
                  <a:gd name="T3" fmla="*/ 6 h 13"/>
                  <a:gd name="T4" fmla="*/ 4 w 10"/>
                  <a:gd name="T5" fmla="*/ 12 h 13"/>
                  <a:gd name="T6" fmla="*/ 7 w 10"/>
                  <a:gd name="T7" fmla="*/ 10 h 13"/>
                  <a:gd name="T8" fmla="*/ 7 w 10"/>
                  <a:gd name="T9" fmla="*/ 3 h 13"/>
                  <a:gd name="T10" fmla="*/ 9 w 10"/>
                  <a:gd name="T11" fmla="*/ 10 h 13"/>
                  <a:gd name="T12" fmla="*/ 10 w 10"/>
                  <a:gd name="T13" fmla="*/ 9 h 13"/>
                  <a:gd name="T14" fmla="*/ 9 w 10"/>
                  <a:gd name="T15" fmla="*/ 0 h 13"/>
                  <a:gd name="T16" fmla="*/ 6 w 10"/>
                  <a:gd name="T17" fmla="*/ 2 h 13"/>
                  <a:gd name="T18" fmla="*/ 6 w 10"/>
                  <a:gd name="T19" fmla="*/ 8 h 13"/>
                  <a:gd name="T20" fmla="*/ 3 w 10"/>
                  <a:gd name="T21" fmla="*/ 3 h 13"/>
                  <a:gd name="T22" fmla="*/ 0 w 10"/>
                  <a:gd name="T23" fmla="*/ 5 h 13"/>
                  <a:gd name="T24" fmla="*/ 1 w 10"/>
                  <a:gd name="T25" fmla="*/ 13 h 13"/>
                  <a:gd name="T26" fmla="*/ 4 w 10"/>
                  <a:gd name="T27" fmla="*/ 12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" h="13">
                    <a:moveTo>
                      <a:pt x="4" y="12"/>
                    </a:moveTo>
                    <a:lnTo>
                      <a:pt x="3" y="6"/>
                    </a:lnTo>
                    <a:lnTo>
                      <a:pt x="4" y="12"/>
                    </a:lnTo>
                    <a:lnTo>
                      <a:pt x="7" y="10"/>
                    </a:lnTo>
                    <a:lnTo>
                      <a:pt x="7" y="3"/>
                    </a:lnTo>
                    <a:lnTo>
                      <a:pt x="9" y="10"/>
                    </a:lnTo>
                    <a:lnTo>
                      <a:pt x="10" y="9"/>
                    </a:lnTo>
                    <a:lnTo>
                      <a:pt x="9" y="0"/>
                    </a:lnTo>
                    <a:lnTo>
                      <a:pt x="6" y="2"/>
                    </a:lnTo>
                    <a:lnTo>
                      <a:pt x="6" y="8"/>
                    </a:lnTo>
                    <a:lnTo>
                      <a:pt x="3" y="3"/>
                    </a:lnTo>
                    <a:lnTo>
                      <a:pt x="0" y="5"/>
                    </a:lnTo>
                    <a:lnTo>
                      <a:pt x="1" y="13"/>
                    </a:lnTo>
                    <a:lnTo>
                      <a:pt x="4" y="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418" name="Freeform 25">
                <a:extLst>
                  <a:ext uri="{FF2B5EF4-FFF2-40B4-BE49-F238E27FC236}">
                    <a16:creationId xmlns:a16="http://schemas.microsoft.com/office/drawing/2014/main" id="{A3EB43AF-05CF-404C-8EAF-A87DB194F29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22" y="2291"/>
                <a:ext cx="9" cy="12"/>
              </a:xfrm>
              <a:custGeom>
                <a:avLst/>
                <a:gdLst>
                  <a:gd name="T0" fmla="*/ 3 w 9"/>
                  <a:gd name="T1" fmla="*/ 9 h 12"/>
                  <a:gd name="T2" fmla="*/ 6 w 9"/>
                  <a:gd name="T3" fmla="*/ 7 h 12"/>
                  <a:gd name="T4" fmla="*/ 6 w 9"/>
                  <a:gd name="T5" fmla="*/ 9 h 12"/>
                  <a:gd name="T6" fmla="*/ 9 w 9"/>
                  <a:gd name="T7" fmla="*/ 7 h 12"/>
                  <a:gd name="T8" fmla="*/ 4 w 9"/>
                  <a:gd name="T9" fmla="*/ 0 h 12"/>
                  <a:gd name="T10" fmla="*/ 1 w 9"/>
                  <a:gd name="T11" fmla="*/ 1 h 12"/>
                  <a:gd name="T12" fmla="*/ 0 w 9"/>
                  <a:gd name="T13" fmla="*/ 12 h 12"/>
                  <a:gd name="T14" fmla="*/ 3 w 9"/>
                  <a:gd name="T15" fmla="*/ 12 h 12"/>
                  <a:gd name="T16" fmla="*/ 3 w 9"/>
                  <a:gd name="T17" fmla="*/ 9 h 12"/>
                  <a:gd name="T18" fmla="*/ 3 w 9"/>
                  <a:gd name="T19" fmla="*/ 3 h 12"/>
                  <a:gd name="T20" fmla="*/ 4 w 9"/>
                  <a:gd name="T21" fmla="*/ 6 h 12"/>
                  <a:gd name="T22" fmla="*/ 3 w 9"/>
                  <a:gd name="T23" fmla="*/ 7 h 12"/>
                  <a:gd name="T24" fmla="*/ 3 w 9"/>
                  <a:gd name="T25" fmla="*/ 3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" h="12">
                    <a:moveTo>
                      <a:pt x="3" y="9"/>
                    </a:moveTo>
                    <a:lnTo>
                      <a:pt x="6" y="7"/>
                    </a:lnTo>
                    <a:lnTo>
                      <a:pt x="6" y="9"/>
                    </a:lnTo>
                    <a:lnTo>
                      <a:pt x="9" y="7"/>
                    </a:lnTo>
                    <a:lnTo>
                      <a:pt x="4" y="0"/>
                    </a:lnTo>
                    <a:lnTo>
                      <a:pt x="1" y="1"/>
                    </a:lnTo>
                    <a:lnTo>
                      <a:pt x="0" y="12"/>
                    </a:lnTo>
                    <a:lnTo>
                      <a:pt x="3" y="12"/>
                    </a:lnTo>
                    <a:lnTo>
                      <a:pt x="3" y="9"/>
                    </a:lnTo>
                    <a:close/>
                    <a:moveTo>
                      <a:pt x="3" y="3"/>
                    </a:moveTo>
                    <a:lnTo>
                      <a:pt x="4" y="6"/>
                    </a:lnTo>
                    <a:lnTo>
                      <a:pt x="3" y="7"/>
                    </a:lnTo>
                    <a:lnTo>
                      <a:pt x="3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419" name="Freeform 26">
                <a:extLst>
                  <a:ext uri="{FF2B5EF4-FFF2-40B4-BE49-F238E27FC236}">
                    <a16:creationId xmlns:a16="http://schemas.microsoft.com/office/drawing/2014/main" id="{3CF949A2-7A1A-2147-A6DF-03E93FD7D8B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29" y="2287"/>
                <a:ext cx="8" cy="11"/>
              </a:xfrm>
              <a:custGeom>
                <a:avLst/>
                <a:gdLst>
                  <a:gd name="T0" fmla="*/ 3 w 5"/>
                  <a:gd name="T1" fmla="*/ 7 h 8"/>
                  <a:gd name="T2" fmla="*/ 3 w 5"/>
                  <a:gd name="T3" fmla="*/ 5 h 8"/>
                  <a:gd name="T4" fmla="*/ 3 w 5"/>
                  <a:gd name="T5" fmla="*/ 4 h 8"/>
                  <a:gd name="T6" fmla="*/ 5 w 5"/>
                  <a:gd name="T7" fmla="*/ 3 h 8"/>
                  <a:gd name="T8" fmla="*/ 5 w 5"/>
                  <a:gd name="T9" fmla="*/ 1 h 8"/>
                  <a:gd name="T10" fmla="*/ 4 w 5"/>
                  <a:gd name="T11" fmla="*/ 0 h 8"/>
                  <a:gd name="T12" fmla="*/ 3 w 5"/>
                  <a:gd name="T13" fmla="*/ 0 h 8"/>
                  <a:gd name="T14" fmla="*/ 0 w 5"/>
                  <a:gd name="T15" fmla="*/ 2 h 8"/>
                  <a:gd name="T16" fmla="*/ 1 w 5"/>
                  <a:gd name="T17" fmla="*/ 8 h 8"/>
                  <a:gd name="T18" fmla="*/ 3 w 5"/>
                  <a:gd name="T19" fmla="*/ 7 h 8"/>
                  <a:gd name="T20" fmla="*/ 3 w 5"/>
                  <a:gd name="T21" fmla="*/ 2 h 8"/>
                  <a:gd name="T22" fmla="*/ 3 w 5"/>
                  <a:gd name="T23" fmla="*/ 2 h 8"/>
                  <a:gd name="T24" fmla="*/ 3 w 5"/>
                  <a:gd name="T25" fmla="*/ 2 h 8"/>
                  <a:gd name="T26" fmla="*/ 3 w 5"/>
                  <a:gd name="T27" fmla="*/ 3 h 8"/>
                  <a:gd name="T28" fmla="*/ 3 w 5"/>
                  <a:gd name="T29" fmla="*/ 3 h 8"/>
                  <a:gd name="T30" fmla="*/ 2 w 5"/>
                  <a:gd name="T31" fmla="*/ 4 h 8"/>
                  <a:gd name="T32" fmla="*/ 2 w 5"/>
                  <a:gd name="T33" fmla="*/ 2 h 8"/>
                  <a:gd name="T34" fmla="*/ 3 w 5"/>
                  <a:gd name="T35" fmla="*/ 2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" h="8">
                    <a:moveTo>
                      <a:pt x="3" y="7"/>
                    </a:moveTo>
                    <a:cubicBezTo>
                      <a:pt x="3" y="5"/>
                      <a:pt x="3" y="5"/>
                      <a:pt x="3" y="5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4" y="4"/>
                      <a:pt x="5" y="4"/>
                      <a:pt x="5" y="3"/>
                    </a:cubicBezTo>
                    <a:cubicBezTo>
                      <a:pt x="5" y="3"/>
                      <a:pt x="5" y="2"/>
                      <a:pt x="5" y="1"/>
                    </a:cubicBezTo>
                    <a:cubicBezTo>
                      <a:pt x="5" y="1"/>
                      <a:pt x="5" y="0"/>
                      <a:pt x="4" y="0"/>
                    </a:cubicBezTo>
                    <a:cubicBezTo>
                      <a:pt x="4" y="0"/>
                      <a:pt x="4" y="0"/>
                      <a:pt x="3" y="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" y="8"/>
                      <a:pt x="1" y="8"/>
                      <a:pt x="1" y="8"/>
                    </a:cubicBezTo>
                    <a:lnTo>
                      <a:pt x="3" y="7"/>
                    </a:lnTo>
                    <a:close/>
                    <a:moveTo>
                      <a:pt x="3" y="2"/>
                    </a:moveTo>
                    <a:cubicBezTo>
                      <a:pt x="3" y="2"/>
                      <a:pt x="3" y="2"/>
                      <a:pt x="3" y="2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2" y="2"/>
                      <a:pt x="2" y="2"/>
                      <a:pt x="2" y="2"/>
                    </a:cubicBezTo>
                    <a:lnTo>
                      <a:pt x="3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420" name="Rectangle 27">
                <a:extLst>
                  <a:ext uri="{FF2B5EF4-FFF2-40B4-BE49-F238E27FC236}">
                    <a16:creationId xmlns:a16="http://schemas.microsoft.com/office/drawing/2014/main" id="{2829FBBA-DBBA-BD48-B936-559D6A1CBE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4" y="3150"/>
                <a:ext cx="34" cy="8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421" name="Rectangle 28">
                <a:extLst>
                  <a:ext uri="{FF2B5EF4-FFF2-40B4-BE49-F238E27FC236}">
                    <a16:creationId xmlns:a16="http://schemas.microsoft.com/office/drawing/2014/main" id="{FBAD1B60-3D90-4647-AF94-60A414DBF5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7" y="3117"/>
                <a:ext cx="33" cy="11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422" name="Rectangle 29">
                <a:extLst>
                  <a:ext uri="{FF2B5EF4-FFF2-40B4-BE49-F238E27FC236}">
                    <a16:creationId xmlns:a16="http://schemas.microsoft.com/office/drawing/2014/main" id="{D04AD956-064D-7447-8D4D-B2C163D763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9" y="3088"/>
                <a:ext cx="33" cy="14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423" name="Rectangle 30">
                <a:extLst>
                  <a:ext uri="{FF2B5EF4-FFF2-40B4-BE49-F238E27FC236}">
                    <a16:creationId xmlns:a16="http://schemas.microsoft.com/office/drawing/2014/main" id="{A0F8052B-A3BE-BB40-AC71-FEF8136146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53" y="3097"/>
                <a:ext cx="24" cy="9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424" name="Rectangle 31">
                <a:extLst>
                  <a:ext uri="{FF2B5EF4-FFF2-40B4-BE49-F238E27FC236}">
                    <a16:creationId xmlns:a16="http://schemas.microsoft.com/office/drawing/2014/main" id="{6AC59C15-C414-DD48-9D33-EEB13F1087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96" y="3060"/>
                <a:ext cx="26" cy="12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425" name="Rectangle 32">
                <a:extLst>
                  <a:ext uri="{FF2B5EF4-FFF2-40B4-BE49-F238E27FC236}">
                    <a16:creationId xmlns:a16="http://schemas.microsoft.com/office/drawing/2014/main" id="{5B396F4B-77A3-B845-B181-239D7365D5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41" y="3098"/>
                <a:ext cx="25" cy="9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426" name="Rectangle 33">
                <a:extLst>
                  <a:ext uri="{FF2B5EF4-FFF2-40B4-BE49-F238E27FC236}">
                    <a16:creationId xmlns:a16="http://schemas.microsoft.com/office/drawing/2014/main" id="{F1ECE234-A1E9-FD4D-9818-306B6DEF46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85" y="3098"/>
                <a:ext cx="26" cy="9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427" name="Rectangle 34">
                <a:extLst>
                  <a:ext uri="{FF2B5EF4-FFF2-40B4-BE49-F238E27FC236}">
                    <a16:creationId xmlns:a16="http://schemas.microsoft.com/office/drawing/2014/main" id="{C058806C-B74E-214B-B8A1-5CC429EF27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94" y="2826"/>
                <a:ext cx="27" cy="11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428" name="Rectangle 35">
                <a:extLst>
                  <a:ext uri="{FF2B5EF4-FFF2-40B4-BE49-F238E27FC236}">
                    <a16:creationId xmlns:a16="http://schemas.microsoft.com/office/drawing/2014/main" id="{2989A9DA-EFBF-4F4D-A4F9-04CFF2FFDE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51" y="2852"/>
                <a:ext cx="24" cy="89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429" name="Rectangle 36">
                <a:extLst>
                  <a:ext uri="{FF2B5EF4-FFF2-40B4-BE49-F238E27FC236}">
                    <a16:creationId xmlns:a16="http://schemas.microsoft.com/office/drawing/2014/main" id="{4616F524-39F3-3544-9A21-B08BB72375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06" y="2867"/>
                <a:ext cx="26" cy="7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430" name="Rectangle 37">
                <a:extLst>
                  <a:ext uri="{FF2B5EF4-FFF2-40B4-BE49-F238E27FC236}">
                    <a16:creationId xmlns:a16="http://schemas.microsoft.com/office/drawing/2014/main" id="{3D500CB7-34AF-5445-A2B3-3745045FE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44" y="3200"/>
                <a:ext cx="182" cy="26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431" name="Rectangle 38">
                <a:extLst>
                  <a:ext uri="{FF2B5EF4-FFF2-40B4-BE49-F238E27FC236}">
                    <a16:creationId xmlns:a16="http://schemas.microsoft.com/office/drawing/2014/main" id="{7DF8903A-F65F-6F45-942D-B33EC9339E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38" y="2407"/>
                <a:ext cx="25" cy="9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432" name="Rectangle 39">
                <a:extLst>
                  <a:ext uri="{FF2B5EF4-FFF2-40B4-BE49-F238E27FC236}">
                    <a16:creationId xmlns:a16="http://schemas.microsoft.com/office/drawing/2014/main" id="{54635A96-EF8E-8245-9A6F-6E304638AB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82" y="2371"/>
                <a:ext cx="25" cy="12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433" name="Rectangle 40">
                <a:extLst>
                  <a:ext uri="{FF2B5EF4-FFF2-40B4-BE49-F238E27FC236}">
                    <a16:creationId xmlns:a16="http://schemas.microsoft.com/office/drawing/2014/main" id="{09661619-D576-4747-81E8-BB62D7F8E0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26" y="2409"/>
                <a:ext cx="26" cy="9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434" name="Rectangle 41">
                <a:extLst>
                  <a:ext uri="{FF2B5EF4-FFF2-40B4-BE49-F238E27FC236}">
                    <a16:creationId xmlns:a16="http://schemas.microsoft.com/office/drawing/2014/main" id="{B89C4D6A-53BD-6D4A-8493-95FDF131C7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96" y="1714"/>
                <a:ext cx="32" cy="19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435" name="Rectangle 42">
                <a:extLst>
                  <a:ext uri="{FF2B5EF4-FFF2-40B4-BE49-F238E27FC236}">
                    <a16:creationId xmlns:a16="http://schemas.microsoft.com/office/drawing/2014/main" id="{58C203A5-3002-2F49-8B6C-E9E88339A4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51" y="1779"/>
                <a:ext cx="32" cy="12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436" name="Rectangle 43">
                <a:extLst>
                  <a:ext uri="{FF2B5EF4-FFF2-40B4-BE49-F238E27FC236}">
                    <a16:creationId xmlns:a16="http://schemas.microsoft.com/office/drawing/2014/main" id="{E8C0CCCE-9F36-D04F-9881-2C6F848CF5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08" y="1817"/>
                <a:ext cx="32" cy="9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437" name="Rectangle 44">
                <a:extLst>
                  <a:ext uri="{FF2B5EF4-FFF2-40B4-BE49-F238E27FC236}">
                    <a16:creationId xmlns:a16="http://schemas.microsoft.com/office/drawing/2014/main" id="{5124FB3A-AEC0-2D41-97AD-F07EAB7C06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31" y="1283"/>
                <a:ext cx="24" cy="99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438" name="Freeform 45">
                <a:extLst>
                  <a:ext uri="{FF2B5EF4-FFF2-40B4-BE49-F238E27FC236}">
                    <a16:creationId xmlns:a16="http://schemas.microsoft.com/office/drawing/2014/main" id="{94E104E0-974F-7142-BA57-D36189F884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7" y="1295"/>
                <a:ext cx="26" cy="87"/>
              </a:xfrm>
              <a:custGeom>
                <a:avLst/>
                <a:gdLst>
                  <a:gd name="T0" fmla="*/ 0 w 26"/>
                  <a:gd name="T1" fmla="*/ 87 h 87"/>
                  <a:gd name="T2" fmla="*/ 25 w 26"/>
                  <a:gd name="T3" fmla="*/ 87 h 87"/>
                  <a:gd name="T4" fmla="*/ 26 w 26"/>
                  <a:gd name="T5" fmla="*/ 0 h 87"/>
                  <a:gd name="T6" fmla="*/ 2 w 26"/>
                  <a:gd name="T7" fmla="*/ 0 h 87"/>
                  <a:gd name="T8" fmla="*/ 0 w 26"/>
                  <a:gd name="T9" fmla="*/ 8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87">
                    <a:moveTo>
                      <a:pt x="0" y="87"/>
                    </a:moveTo>
                    <a:lnTo>
                      <a:pt x="25" y="87"/>
                    </a:lnTo>
                    <a:lnTo>
                      <a:pt x="26" y="0"/>
                    </a:lnTo>
                    <a:lnTo>
                      <a:pt x="2" y="0"/>
                    </a:lnTo>
                    <a:lnTo>
                      <a:pt x="0" y="8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439" name="Freeform 46">
                <a:extLst>
                  <a:ext uri="{FF2B5EF4-FFF2-40B4-BE49-F238E27FC236}">
                    <a16:creationId xmlns:a16="http://schemas.microsoft.com/office/drawing/2014/main" id="{7B66CC6C-E082-5B4A-B302-BAAB5D6CED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45" y="1312"/>
                <a:ext cx="25" cy="70"/>
              </a:xfrm>
              <a:custGeom>
                <a:avLst/>
                <a:gdLst>
                  <a:gd name="T0" fmla="*/ 0 w 25"/>
                  <a:gd name="T1" fmla="*/ 69 h 70"/>
                  <a:gd name="T2" fmla="*/ 25 w 25"/>
                  <a:gd name="T3" fmla="*/ 70 h 70"/>
                  <a:gd name="T4" fmla="*/ 25 w 25"/>
                  <a:gd name="T5" fmla="*/ 0 h 70"/>
                  <a:gd name="T6" fmla="*/ 0 w 25"/>
                  <a:gd name="T7" fmla="*/ 0 h 70"/>
                  <a:gd name="T8" fmla="*/ 0 w 25"/>
                  <a:gd name="T9" fmla="*/ 69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" h="70">
                    <a:moveTo>
                      <a:pt x="0" y="69"/>
                    </a:moveTo>
                    <a:lnTo>
                      <a:pt x="25" y="70"/>
                    </a:lnTo>
                    <a:lnTo>
                      <a:pt x="25" y="0"/>
                    </a:lnTo>
                    <a:lnTo>
                      <a:pt x="0" y="0"/>
                    </a:lnTo>
                    <a:lnTo>
                      <a:pt x="0" y="6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440" name="Rectangle 47">
                <a:extLst>
                  <a:ext uri="{FF2B5EF4-FFF2-40B4-BE49-F238E27FC236}">
                    <a16:creationId xmlns:a16="http://schemas.microsoft.com/office/drawing/2014/main" id="{1BF08BD5-7D2B-F14E-BE47-8309FD4614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71" y="2409"/>
                <a:ext cx="24" cy="9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441" name="Rectangle 48">
                <a:extLst>
                  <a:ext uri="{FF2B5EF4-FFF2-40B4-BE49-F238E27FC236}">
                    <a16:creationId xmlns:a16="http://schemas.microsoft.com/office/drawing/2014/main" id="{37255132-3043-8E4B-8BAF-7097FEE933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30" y="2510"/>
                <a:ext cx="180" cy="2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442" name="Freeform 49">
                <a:extLst>
                  <a:ext uri="{FF2B5EF4-FFF2-40B4-BE49-F238E27FC236}">
                    <a16:creationId xmlns:a16="http://schemas.microsoft.com/office/drawing/2014/main" id="{6C43E525-D7DF-E24E-8B10-3FABB461A65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395" y="2515"/>
                <a:ext cx="235" cy="234"/>
              </a:xfrm>
              <a:custGeom>
                <a:avLst/>
                <a:gdLst>
                  <a:gd name="T0" fmla="*/ 134 w 161"/>
                  <a:gd name="T1" fmla="*/ 46 h 161"/>
                  <a:gd name="T2" fmla="*/ 129 w 161"/>
                  <a:gd name="T3" fmla="*/ 40 h 161"/>
                  <a:gd name="T4" fmla="*/ 136 w 161"/>
                  <a:gd name="T5" fmla="*/ 23 h 161"/>
                  <a:gd name="T6" fmla="*/ 125 w 161"/>
                  <a:gd name="T7" fmla="*/ 13 h 161"/>
                  <a:gd name="T8" fmla="*/ 110 w 161"/>
                  <a:gd name="T9" fmla="*/ 24 h 161"/>
                  <a:gd name="T10" fmla="*/ 103 w 161"/>
                  <a:gd name="T11" fmla="*/ 21 h 161"/>
                  <a:gd name="T12" fmla="*/ 100 w 161"/>
                  <a:gd name="T13" fmla="*/ 3 h 161"/>
                  <a:gd name="T14" fmla="*/ 86 w 161"/>
                  <a:gd name="T15" fmla="*/ 0 h 161"/>
                  <a:gd name="T16" fmla="*/ 78 w 161"/>
                  <a:gd name="T17" fmla="*/ 17 h 161"/>
                  <a:gd name="T18" fmla="*/ 70 w 161"/>
                  <a:gd name="T19" fmla="*/ 18 h 161"/>
                  <a:gd name="T20" fmla="*/ 59 w 161"/>
                  <a:gd name="T21" fmla="*/ 4 h 161"/>
                  <a:gd name="T22" fmla="*/ 45 w 161"/>
                  <a:gd name="T23" fmla="*/ 8 h 161"/>
                  <a:gd name="T24" fmla="*/ 46 w 161"/>
                  <a:gd name="T25" fmla="*/ 27 h 161"/>
                  <a:gd name="T26" fmla="*/ 40 w 161"/>
                  <a:gd name="T27" fmla="*/ 32 h 161"/>
                  <a:gd name="T28" fmla="*/ 23 w 161"/>
                  <a:gd name="T29" fmla="*/ 25 h 161"/>
                  <a:gd name="T30" fmla="*/ 13 w 161"/>
                  <a:gd name="T31" fmla="*/ 36 h 161"/>
                  <a:gd name="T32" fmla="*/ 24 w 161"/>
                  <a:gd name="T33" fmla="*/ 51 h 161"/>
                  <a:gd name="T34" fmla="*/ 22 w 161"/>
                  <a:gd name="T35" fmla="*/ 59 h 161"/>
                  <a:gd name="T36" fmla="*/ 3 w 161"/>
                  <a:gd name="T37" fmla="*/ 61 h 161"/>
                  <a:gd name="T38" fmla="*/ 0 w 161"/>
                  <a:gd name="T39" fmla="*/ 76 h 161"/>
                  <a:gd name="T40" fmla="*/ 17 w 161"/>
                  <a:gd name="T41" fmla="*/ 83 h 161"/>
                  <a:gd name="T42" fmla="*/ 19 w 161"/>
                  <a:gd name="T43" fmla="*/ 91 h 161"/>
                  <a:gd name="T44" fmla="*/ 4 w 161"/>
                  <a:gd name="T45" fmla="*/ 103 h 161"/>
                  <a:gd name="T46" fmla="*/ 9 w 161"/>
                  <a:gd name="T47" fmla="*/ 117 h 161"/>
                  <a:gd name="T48" fmla="*/ 27 w 161"/>
                  <a:gd name="T49" fmla="*/ 115 h 161"/>
                  <a:gd name="T50" fmla="*/ 32 w 161"/>
                  <a:gd name="T51" fmla="*/ 121 h 161"/>
                  <a:gd name="T52" fmla="*/ 25 w 161"/>
                  <a:gd name="T53" fmla="*/ 138 h 161"/>
                  <a:gd name="T54" fmla="*/ 36 w 161"/>
                  <a:gd name="T55" fmla="*/ 148 h 161"/>
                  <a:gd name="T56" fmla="*/ 51 w 161"/>
                  <a:gd name="T57" fmla="*/ 137 h 161"/>
                  <a:gd name="T58" fmla="*/ 59 w 161"/>
                  <a:gd name="T59" fmla="*/ 140 h 161"/>
                  <a:gd name="T60" fmla="*/ 61 w 161"/>
                  <a:gd name="T61" fmla="*/ 158 h 161"/>
                  <a:gd name="T62" fmla="*/ 76 w 161"/>
                  <a:gd name="T63" fmla="*/ 161 h 161"/>
                  <a:gd name="T64" fmla="*/ 83 w 161"/>
                  <a:gd name="T65" fmla="*/ 144 h 161"/>
                  <a:gd name="T66" fmla="*/ 92 w 161"/>
                  <a:gd name="T67" fmla="*/ 143 h 161"/>
                  <a:gd name="T68" fmla="*/ 103 w 161"/>
                  <a:gd name="T69" fmla="*/ 157 h 161"/>
                  <a:gd name="T70" fmla="*/ 117 w 161"/>
                  <a:gd name="T71" fmla="*/ 152 h 161"/>
                  <a:gd name="T72" fmla="*/ 115 w 161"/>
                  <a:gd name="T73" fmla="*/ 134 h 161"/>
                  <a:gd name="T74" fmla="*/ 121 w 161"/>
                  <a:gd name="T75" fmla="*/ 129 h 161"/>
                  <a:gd name="T76" fmla="*/ 139 w 161"/>
                  <a:gd name="T77" fmla="*/ 136 h 161"/>
                  <a:gd name="T78" fmla="*/ 148 w 161"/>
                  <a:gd name="T79" fmla="*/ 125 h 161"/>
                  <a:gd name="T80" fmla="*/ 137 w 161"/>
                  <a:gd name="T81" fmla="*/ 110 h 161"/>
                  <a:gd name="T82" fmla="*/ 140 w 161"/>
                  <a:gd name="T83" fmla="*/ 102 h 161"/>
                  <a:gd name="T84" fmla="*/ 158 w 161"/>
                  <a:gd name="T85" fmla="*/ 100 h 161"/>
                  <a:gd name="T86" fmla="*/ 161 w 161"/>
                  <a:gd name="T87" fmla="*/ 85 h 161"/>
                  <a:gd name="T88" fmla="*/ 144 w 161"/>
                  <a:gd name="T89" fmla="*/ 78 h 161"/>
                  <a:gd name="T90" fmla="*/ 143 w 161"/>
                  <a:gd name="T91" fmla="*/ 70 h 161"/>
                  <a:gd name="T92" fmla="*/ 158 w 161"/>
                  <a:gd name="T93" fmla="*/ 58 h 161"/>
                  <a:gd name="T94" fmla="*/ 153 w 161"/>
                  <a:gd name="T95" fmla="*/ 44 h 161"/>
                  <a:gd name="T96" fmla="*/ 88 w 161"/>
                  <a:gd name="T97" fmla="*/ 104 h 161"/>
                  <a:gd name="T98" fmla="*/ 68 w 161"/>
                  <a:gd name="T99" fmla="*/ 54 h 161"/>
                  <a:gd name="T100" fmla="*/ 88 w 161"/>
                  <a:gd name="T101" fmla="*/ 104 h 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61" h="161">
                    <a:moveTo>
                      <a:pt x="152" y="44"/>
                    </a:moveTo>
                    <a:cubicBezTo>
                      <a:pt x="134" y="46"/>
                      <a:pt x="134" y="46"/>
                      <a:pt x="134" y="46"/>
                    </a:cubicBezTo>
                    <a:cubicBezTo>
                      <a:pt x="133" y="46"/>
                      <a:pt x="133" y="46"/>
                      <a:pt x="133" y="46"/>
                    </a:cubicBezTo>
                    <a:cubicBezTo>
                      <a:pt x="129" y="40"/>
                      <a:pt x="129" y="40"/>
                      <a:pt x="129" y="40"/>
                    </a:cubicBezTo>
                    <a:cubicBezTo>
                      <a:pt x="129" y="39"/>
                      <a:pt x="129" y="39"/>
                      <a:pt x="129" y="39"/>
                    </a:cubicBezTo>
                    <a:cubicBezTo>
                      <a:pt x="136" y="23"/>
                      <a:pt x="136" y="23"/>
                      <a:pt x="136" y="23"/>
                    </a:cubicBezTo>
                    <a:cubicBezTo>
                      <a:pt x="136" y="22"/>
                      <a:pt x="136" y="22"/>
                      <a:pt x="136" y="22"/>
                    </a:cubicBezTo>
                    <a:cubicBezTo>
                      <a:pt x="125" y="13"/>
                      <a:pt x="125" y="13"/>
                      <a:pt x="125" y="13"/>
                    </a:cubicBezTo>
                    <a:cubicBezTo>
                      <a:pt x="124" y="13"/>
                      <a:pt x="124" y="13"/>
                      <a:pt x="124" y="13"/>
                    </a:cubicBezTo>
                    <a:cubicBezTo>
                      <a:pt x="110" y="24"/>
                      <a:pt x="110" y="24"/>
                      <a:pt x="110" y="24"/>
                    </a:cubicBezTo>
                    <a:cubicBezTo>
                      <a:pt x="109" y="24"/>
                      <a:pt x="109" y="24"/>
                      <a:pt x="109" y="24"/>
                    </a:cubicBezTo>
                    <a:cubicBezTo>
                      <a:pt x="103" y="21"/>
                      <a:pt x="103" y="21"/>
                      <a:pt x="103" y="21"/>
                    </a:cubicBezTo>
                    <a:cubicBezTo>
                      <a:pt x="102" y="20"/>
                      <a:pt x="102" y="20"/>
                      <a:pt x="102" y="20"/>
                    </a:cubicBezTo>
                    <a:cubicBezTo>
                      <a:pt x="100" y="3"/>
                      <a:pt x="100" y="3"/>
                      <a:pt x="100" y="3"/>
                    </a:cubicBezTo>
                    <a:cubicBezTo>
                      <a:pt x="99" y="2"/>
                      <a:pt x="99" y="2"/>
                      <a:pt x="99" y="2"/>
                    </a:cubicBezTo>
                    <a:cubicBezTo>
                      <a:pt x="86" y="0"/>
                      <a:pt x="86" y="0"/>
                      <a:pt x="86" y="0"/>
                    </a:cubicBezTo>
                    <a:cubicBezTo>
                      <a:pt x="85" y="1"/>
                      <a:pt x="85" y="1"/>
                      <a:pt x="85" y="1"/>
                    </a:cubicBezTo>
                    <a:cubicBezTo>
                      <a:pt x="78" y="17"/>
                      <a:pt x="78" y="17"/>
                      <a:pt x="78" y="17"/>
                    </a:cubicBezTo>
                    <a:cubicBezTo>
                      <a:pt x="77" y="18"/>
                      <a:pt x="77" y="18"/>
                      <a:pt x="77" y="18"/>
                    </a:cubicBezTo>
                    <a:cubicBezTo>
                      <a:pt x="70" y="18"/>
                      <a:pt x="70" y="18"/>
                      <a:pt x="70" y="18"/>
                    </a:cubicBezTo>
                    <a:cubicBezTo>
                      <a:pt x="69" y="18"/>
                      <a:pt x="69" y="18"/>
                      <a:pt x="69" y="18"/>
                    </a:cubicBezTo>
                    <a:cubicBezTo>
                      <a:pt x="59" y="4"/>
                      <a:pt x="59" y="4"/>
                      <a:pt x="59" y="4"/>
                    </a:cubicBezTo>
                    <a:cubicBezTo>
                      <a:pt x="58" y="3"/>
                      <a:pt x="58" y="3"/>
                      <a:pt x="58" y="3"/>
                    </a:cubicBezTo>
                    <a:cubicBezTo>
                      <a:pt x="45" y="8"/>
                      <a:pt x="45" y="8"/>
                      <a:pt x="45" y="8"/>
                    </a:cubicBezTo>
                    <a:cubicBezTo>
                      <a:pt x="44" y="9"/>
                      <a:pt x="44" y="9"/>
                      <a:pt x="44" y="9"/>
                    </a:cubicBezTo>
                    <a:cubicBezTo>
                      <a:pt x="46" y="27"/>
                      <a:pt x="46" y="27"/>
                      <a:pt x="46" y="27"/>
                    </a:cubicBezTo>
                    <a:cubicBezTo>
                      <a:pt x="46" y="28"/>
                      <a:pt x="46" y="28"/>
                      <a:pt x="46" y="28"/>
                    </a:cubicBezTo>
                    <a:cubicBezTo>
                      <a:pt x="40" y="32"/>
                      <a:pt x="40" y="32"/>
                      <a:pt x="40" y="32"/>
                    </a:cubicBezTo>
                    <a:cubicBezTo>
                      <a:pt x="39" y="32"/>
                      <a:pt x="39" y="32"/>
                      <a:pt x="39" y="32"/>
                    </a:cubicBezTo>
                    <a:cubicBezTo>
                      <a:pt x="23" y="25"/>
                      <a:pt x="23" y="25"/>
                      <a:pt x="23" y="25"/>
                    </a:cubicBezTo>
                    <a:cubicBezTo>
                      <a:pt x="22" y="25"/>
                      <a:pt x="22" y="25"/>
                      <a:pt x="22" y="25"/>
                    </a:cubicBezTo>
                    <a:cubicBezTo>
                      <a:pt x="13" y="36"/>
                      <a:pt x="13" y="36"/>
                      <a:pt x="13" y="36"/>
                    </a:cubicBezTo>
                    <a:cubicBezTo>
                      <a:pt x="13" y="37"/>
                      <a:pt x="13" y="37"/>
                      <a:pt x="13" y="37"/>
                    </a:cubicBezTo>
                    <a:cubicBezTo>
                      <a:pt x="24" y="51"/>
                      <a:pt x="24" y="51"/>
                      <a:pt x="24" y="51"/>
                    </a:cubicBezTo>
                    <a:cubicBezTo>
                      <a:pt x="24" y="52"/>
                      <a:pt x="24" y="52"/>
                      <a:pt x="24" y="52"/>
                    </a:cubicBezTo>
                    <a:cubicBezTo>
                      <a:pt x="22" y="59"/>
                      <a:pt x="22" y="59"/>
                      <a:pt x="22" y="59"/>
                    </a:cubicBezTo>
                    <a:cubicBezTo>
                      <a:pt x="21" y="59"/>
                      <a:pt x="21" y="59"/>
                      <a:pt x="21" y="59"/>
                    </a:cubicBezTo>
                    <a:cubicBezTo>
                      <a:pt x="3" y="61"/>
                      <a:pt x="3" y="61"/>
                      <a:pt x="3" y="61"/>
                    </a:cubicBezTo>
                    <a:cubicBezTo>
                      <a:pt x="2" y="62"/>
                      <a:pt x="2" y="62"/>
                      <a:pt x="2" y="62"/>
                    </a:cubicBezTo>
                    <a:cubicBezTo>
                      <a:pt x="0" y="76"/>
                      <a:pt x="0" y="76"/>
                      <a:pt x="0" y="76"/>
                    </a:cubicBezTo>
                    <a:cubicBezTo>
                      <a:pt x="1" y="77"/>
                      <a:pt x="1" y="77"/>
                      <a:pt x="1" y="77"/>
                    </a:cubicBezTo>
                    <a:cubicBezTo>
                      <a:pt x="17" y="83"/>
                      <a:pt x="17" y="83"/>
                      <a:pt x="17" y="83"/>
                    </a:cubicBezTo>
                    <a:cubicBezTo>
                      <a:pt x="18" y="84"/>
                      <a:pt x="18" y="84"/>
                      <a:pt x="18" y="84"/>
                    </a:cubicBezTo>
                    <a:cubicBezTo>
                      <a:pt x="19" y="91"/>
                      <a:pt x="19" y="91"/>
                      <a:pt x="19" y="91"/>
                    </a:cubicBezTo>
                    <a:cubicBezTo>
                      <a:pt x="18" y="92"/>
                      <a:pt x="18" y="92"/>
                      <a:pt x="18" y="92"/>
                    </a:cubicBezTo>
                    <a:cubicBezTo>
                      <a:pt x="4" y="103"/>
                      <a:pt x="4" y="103"/>
                      <a:pt x="4" y="103"/>
                    </a:cubicBezTo>
                    <a:cubicBezTo>
                      <a:pt x="4" y="104"/>
                      <a:pt x="4" y="104"/>
                      <a:pt x="4" y="104"/>
                    </a:cubicBezTo>
                    <a:cubicBezTo>
                      <a:pt x="9" y="117"/>
                      <a:pt x="9" y="117"/>
                      <a:pt x="9" y="117"/>
                    </a:cubicBezTo>
                    <a:cubicBezTo>
                      <a:pt x="10" y="117"/>
                      <a:pt x="10" y="117"/>
                      <a:pt x="10" y="117"/>
                    </a:cubicBezTo>
                    <a:cubicBezTo>
                      <a:pt x="27" y="115"/>
                      <a:pt x="27" y="115"/>
                      <a:pt x="27" y="115"/>
                    </a:cubicBezTo>
                    <a:cubicBezTo>
                      <a:pt x="28" y="115"/>
                      <a:pt x="28" y="115"/>
                      <a:pt x="28" y="115"/>
                    </a:cubicBezTo>
                    <a:cubicBezTo>
                      <a:pt x="32" y="121"/>
                      <a:pt x="32" y="121"/>
                      <a:pt x="32" y="121"/>
                    </a:cubicBezTo>
                    <a:cubicBezTo>
                      <a:pt x="33" y="122"/>
                      <a:pt x="33" y="122"/>
                      <a:pt x="33" y="122"/>
                    </a:cubicBezTo>
                    <a:cubicBezTo>
                      <a:pt x="25" y="138"/>
                      <a:pt x="25" y="138"/>
                      <a:pt x="25" y="138"/>
                    </a:cubicBezTo>
                    <a:cubicBezTo>
                      <a:pt x="26" y="139"/>
                      <a:pt x="26" y="139"/>
                      <a:pt x="26" y="139"/>
                    </a:cubicBezTo>
                    <a:cubicBezTo>
                      <a:pt x="36" y="148"/>
                      <a:pt x="36" y="148"/>
                      <a:pt x="36" y="148"/>
                    </a:cubicBezTo>
                    <a:cubicBezTo>
                      <a:pt x="37" y="148"/>
                      <a:pt x="37" y="148"/>
                      <a:pt x="37" y="148"/>
                    </a:cubicBezTo>
                    <a:cubicBezTo>
                      <a:pt x="51" y="137"/>
                      <a:pt x="51" y="137"/>
                      <a:pt x="51" y="137"/>
                    </a:cubicBezTo>
                    <a:cubicBezTo>
                      <a:pt x="53" y="137"/>
                      <a:pt x="53" y="137"/>
                      <a:pt x="53" y="137"/>
                    </a:cubicBezTo>
                    <a:cubicBezTo>
                      <a:pt x="59" y="140"/>
                      <a:pt x="59" y="140"/>
                      <a:pt x="59" y="140"/>
                    </a:cubicBezTo>
                    <a:cubicBezTo>
                      <a:pt x="60" y="141"/>
                      <a:pt x="60" y="141"/>
                      <a:pt x="60" y="141"/>
                    </a:cubicBezTo>
                    <a:cubicBezTo>
                      <a:pt x="61" y="158"/>
                      <a:pt x="61" y="158"/>
                      <a:pt x="61" y="158"/>
                    </a:cubicBezTo>
                    <a:cubicBezTo>
                      <a:pt x="62" y="159"/>
                      <a:pt x="62" y="159"/>
                      <a:pt x="62" y="159"/>
                    </a:cubicBezTo>
                    <a:cubicBezTo>
                      <a:pt x="76" y="161"/>
                      <a:pt x="76" y="161"/>
                      <a:pt x="76" y="161"/>
                    </a:cubicBezTo>
                    <a:cubicBezTo>
                      <a:pt x="77" y="160"/>
                      <a:pt x="77" y="160"/>
                      <a:pt x="77" y="160"/>
                    </a:cubicBezTo>
                    <a:cubicBezTo>
                      <a:pt x="83" y="144"/>
                      <a:pt x="83" y="144"/>
                      <a:pt x="83" y="144"/>
                    </a:cubicBezTo>
                    <a:cubicBezTo>
                      <a:pt x="84" y="143"/>
                      <a:pt x="84" y="143"/>
                      <a:pt x="84" y="143"/>
                    </a:cubicBezTo>
                    <a:cubicBezTo>
                      <a:pt x="92" y="143"/>
                      <a:pt x="92" y="143"/>
                      <a:pt x="92" y="143"/>
                    </a:cubicBezTo>
                    <a:cubicBezTo>
                      <a:pt x="92" y="143"/>
                      <a:pt x="92" y="143"/>
                      <a:pt x="93" y="143"/>
                    </a:cubicBezTo>
                    <a:cubicBezTo>
                      <a:pt x="103" y="157"/>
                      <a:pt x="103" y="157"/>
                      <a:pt x="103" y="157"/>
                    </a:cubicBezTo>
                    <a:cubicBezTo>
                      <a:pt x="104" y="158"/>
                      <a:pt x="104" y="158"/>
                      <a:pt x="104" y="158"/>
                    </a:cubicBezTo>
                    <a:cubicBezTo>
                      <a:pt x="117" y="152"/>
                      <a:pt x="117" y="152"/>
                      <a:pt x="117" y="152"/>
                    </a:cubicBezTo>
                    <a:cubicBezTo>
                      <a:pt x="117" y="152"/>
                      <a:pt x="117" y="152"/>
                      <a:pt x="117" y="152"/>
                    </a:cubicBezTo>
                    <a:cubicBezTo>
                      <a:pt x="115" y="134"/>
                      <a:pt x="115" y="134"/>
                      <a:pt x="115" y="134"/>
                    </a:cubicBezTo>
                    <a:cubicBezTo>
                      <a:pt x="115" y="133"/>
                      <a:pt x="115" y="133"/>
                      <a:pt x="115" y="133"/>
                    </a:cubicBezTo>
                    <a:cubicBezTo>
                      <a:pt x="121" y="129"/>
                      <a:pt x="121" y="129"/>
                      <a:pt x="121" y="129"/>
                    </a:cubicBezTo>
                    <a:cubicBezTo>
                      <a:pt x="122" y="129"/>
                      <a:pt x="122" y="129"/>
                      <a:pt x="122" y="129"/>
                    </a:cubicBezTo>
                    <a:cubicBezTo>
                      <a:pt x="139" y="136"/>
                      <a:pt x="139" y="136"/>
                      <a:pt x="139" y="136"/>
                    </a:cubicBezTo>
                    <a:cubicBezTo>
                      <a:pt x="140" y="136"/>
                      <a:pt x="140" y="136"/>
                      <a:pt x="140" y="136"/>
                    </a:cubicBezTo>
                    <a:cubicBezTo>
                      <a:pt x="148" y="125"/>
                      <a:pt x="148" y="125"/>
                      <a:pt x="148" y="125"/>
                    </a:cubicBezTo>
                    <a:cubicBezTo>
                      <a:pt x="148" y="124"/>
                      <a:pt x="148" y="124"/>
                      <a:pt x="148" y="124"/>
                    </a:cubicBezTo>
                    <a:cubicBezTo>
                      <a:pt x="137" y="110"/>
                      <a:pt x="137" y="110"/>
                      <a:pt x="137" y="110"/>
                    </a:cubicBezTo>
                    <a:cubicBezTo>
                      <a:pt x="137" y="109"/>
                      <a:pt x="137" y="109"/>
                      <a:pt x="137" y="109"/>
                    </a:cubicBezTo>
                    <a:cubicBezTo>
                      <a:pt x="140" y="102"/>
                      <a:pt x="140" y="102"/>
                      <a:pt x="140" y="102"/>
                    </a:cubicBezTo>
                    <a:cubicBezTo>
                      <a:pt x="141" y="102"/>
                      <a:pt x="141" y="102"/>
                      <a:pt x="141" y="102"/>
                    </a:cubicBezTo>
                    <a:cubicBezTo>
                      <a:pt x="158" y="100"/>
                      <a:pt x="158" y="100"/>
                      <a:pt x="158" y="100"/>
                    </a:cubicBezTo>
                    <a:cubicBezTo>
                      <a:pt x="159" y="100"/>
                      <a:pt x="159" y="99"/>
                      <a:pt x="159" y="99"/>
                    </a:cubicBezTo>
                    <a:cubicBezTo>
                      <a:pt x="161" y="85"/>
                      <a:pt x="161" y="85"/>
                      <a:pt x="161" y="85"/>
                    </a:cubicBezTo>
                    <a:cubicBezTo>
                      <a:pt x="161" y="84"/>
                      <a:pt x="161" y="84"/>
                      <a:pt x="161" y="84"/>
                    </a:cubicBezTo>
                    <a:cubicBezTo>
                      <a:pt x="144" y="78"/>
                      <a:pt x="144" y="78"/>
                      <a:pt x="144" y="78"/>
                    </a:cubicBezTo>
                    <a:cubicBezTo>
                      <a:pt x="144" y="77"/>
                      <a:pt x="144" y="77"/>
                      <a:pt x="144" y="77"/>
                    </a:cubicBezTo>
                    <a:cubicBezTo>
                      <a:pt x="143" y="70"/>
                      <a:pt x="143" y="70"/>
                      <a:pt x="143" y="70"/>
                    </a:cubicBezTo>
                    <a:cubicBezTo>
                      <a:pt x="143" y="69"/>
                      <a:pt x="143" y="69"/>
                      <a:pt x="143" y="69"/>
                    </a:cubicBezTo>
                    <a:cubicBezTo>
                      <a:pt x="158" y="58"/>
                      <a:pt x="158" y="58"/>
                      <a:pt x="158" y="58"/>
                    </a:cubicBezTo>
                    <a:cubicBezTo>
                      <a:pt x="158" y="57"/>
                      <a:pt x="158" y="57"/>
                      <a:pt x="158" y="57"/>
                    </a:cubicBezTo>
                    <a:cubicBezTo>
                      <a:pt x="153" y="44"/>
                      <a:pt x="153" y="44"/>
                      <a:pt x="153" y="44"/>
                    </a:cubicBezTo>
                    <a:lnTo>
                      <a:pt x="152" y="44"/>
                    </a:lnTo>
                    <a:close/>
                    <a:moveTo>
                      <a:pt x="88" y="104"/>
                    </a:moveTo>
                    <a:cubicBezTo>
                      <a:pt x="74" y="109"/>
                      <a:pt x="59" y="103"/>
                      <a:pt x="53" y="89"/>
                    </a:cubicBezTo>
                    <a:cubicBezTo>
                      <a:pt x="48" y="75"/>
                      <a:pt x="55" y="60"/>
                      <a:pt x="68" y="54"/>
                    </a:cubicBezTo>
                    <a:cubicBezTo>
                      <a:pt x="82" y="49"/>
                      <a:pt x="98" y="56"/>
                      <a:pt x="103" y="69"/>
                    </a:cubicBezTo>
                    <a:cubicBezTo>
                      <a:pt x="109" y="83"/>
                      <a:pt x="102" y="99"/>
                      <a:pt x="88" y="10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443" name="Freeform 50">
                <a:extLst>
                  <a:ext uri="{FF2B5EF4-FFF2-40B4-BE49-F238E27FC236}">
                    <a16:creationId xmlns:a16="http://schemas.microsoft.com/office/drawing/2014/main" id="{FC0CEEBD-477B-AB45-9309-2EFF7ADA27E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017" y="2955"/>
                <a:ext cx="117" cy="117"/>
              </a:xfrm>
              <a:custGeom>
                <a:avLst/>
                <a:gdLst>
                  <a:gd name="T0" fmla="*/ 67 w 80"/>
                  <a:gd name="T1" fmla="*/ 23 h 80"/>
                  <a:gd name="T2" fmla="*/ 64 w 80"/>
                  <a:gd name="T3" fmla="*/ 20 h 80"/>
                  <a:gd name="T4" fmla="*/ 68 w 80"/>
                  <a:gd name="T5" fmla="*/ 11 h 80"/>
                  <a:gd name="T6" fmla="*/ 62 w 80"/>
                  <a:gd name="T7" fmla="*/ 6 h 80"/>
                  <a:gd name="T8" fmla="*/ 55 w 80"/>
                  <a:gd name="T9" fmla="*/ 12 h 80"/>
                  <a:gd name="T10" fmla="*/ 51 w 80"/>
                  <a:gd name="T11" fmla="*/ 10 h 80"/>
                  <a:gd name="T12" fmla="*/ 50 w 80"/>
                  <a:gd name="T13" fmla="*/ 1 h 80"/>
                  <a:gd name="T14" fmla="*/ 43 w 80"/>
                  <a:gd name="T15" fmla="*/ 0 h 80"/>
                  <a:gd name="T16" fmla="*/ 39 w 80"/>
                  <a:gd name="T17" fmla="*/ 8 h 80"/>
                  <a:gd name="T18" fmla="*/ 35 w 80"/>
                  <a:gd name="T19" fmla="*/ 9 h 80"/>
                  <a:gd name="T20" fmla="*/ 29 w 80"/>
                  <a:gd name="T21" fmla="*/ 2 h 80"/>
                  <a:gd name="T22" fmla="*/ 22 w 80"/>
                  <a:gd name="T23" fmla="*/ 4 h 80"/>
                  <a:gd name="T24" fmla="*/ 23 w 80"/>
                  <a:gd name="T25" fmla="*/ 13 h 80"/>
                  <a:gd name="T26" fmla="*/ 20 w 80"/>
                  <a:gd name="T27" fmla="*/ 16 h 80"/>
                  <a:gd name="T28" fmla="*/ 11 w 80"/>
                  <a:gd name="T29" fmla="*/ 12 h 80"/>
                  <a:gd name="T30" fmla="*/ 7 w 80"/>
                  <a:gd name="T31" fmla="*/ 18 h 80"/>
                  <a:gd name="T32" fmla="*/ 12 w 80"/>
                  <a:gd name="T33" fmla="*/ 25 h 80"/>
                  <a:gd name="T34" fmla="*/ 11 w 80"/>
                  <a:gd name="T35" fmla="*/ 29 h 80"/>
                  <a:gd name="T36" fmla="*/ 2 w 80"/>
                  <a:gd name="T37" fmla="*/ 30 h 80"/>
                  <a:gd name="T38" fmla="*/ 0 w 80"/>
                  <a:gd name="T39" fmla="*/ 37 h 80"/>
                  <a:gd name="T40" fmla="*/ 9 w 80"/>
                  <a:gd name="T41" fmla="*/ 41 h 80"/>
                  <a:gd name="T42" fmla="*/ 9 w 80"/>
                  <a:gd name="T43" fmla="*/ 45 h 80"/>
                  <a:gd name="T44" fmla="*/ 2 w 80"/>
                  <a:gd name="T45" fmla="*/ 51 h 80"/>
                  <a:gd name="T46" fmla="*/ 4 w 80"/>
                  <a:gd name="T47" fmla="*/ 58 h 80"/>
                  <a:gd name="T48" fmla="*/ 14 w 80"/>
                  <a:gd name="T49" fmla="*/ 57 h 80"/>
                  <a:gd name="T50" fmla="*/ 16 w 80"/>
                  <a:gd name="T51" fmla="*/ 60 h 80"/>
                  <a:gd name="T52" fmla="*/ 13 w 80"/>
                  <a:gd name="T53" fmla="*/ 68 h 80"/>
                  <a:gd name="T54" fmla="*/ 18 w 80"/>
                  <a:gd name="T55" fmla="*/ 73 h 80"/>
                  <a:gd name="T56" fmla="*/ 26 w 80"/>
                  <a:gd name="T57" fmla="*/ 68 h 80"/>
                  <a:gd name="T58" fmla="*/ 29 w 80"/>
                  <a:gd name="T59" fmla="*/ 69 h 80"/>
                  <a:gd name="T60" fmla="*/ 31 w 80"/>
                  <a:gd name="T61" fmla="*/ 78 h 80"/>
                  <a:gd name="T62" fmla="*/ 38 w 80"/>
                  <a:gd name="T63" fmla="*/ 80 h 80"/>
                  <a:gd name="T64" fmla="*/ 42 w 80"/>
                  <a:gd name="T65" fmla="*/ 71 h 80"/>
                  <a:gd name="T66" fmla="*/ 46 w 80"/>
                  <a:gd name="T67" fmla="*/ 71 h 80"/>
                  <a:gd name="T68" fmla="*/ 51 w 80"/>
                  <a:gd name="T69" fmla="*/ 78 h 80"/>
                  <a:gd name="T70" fmla="*/ 58 w 80"/>
                  <a:gd name="T71" fmla="*/ 76 h 80"/>
                  <a:gd name="T72" fmla="*/ 57 w 80"/>
                  <a:gd name="T73" fmla="*/ 67 h 80"/>
                  <a:gd name="T74" fmla="*/ 60 w 80"/>
                  <a:gd name="T75" fmla="*/ 64 h 80"/>
                  <a:gd name="T76" fmla="*/ 69 w 80"/>
                  <a:gd name="T77" fmla="*/ 67 h 80"/>
                  <a:gd name="T78" fmla="*/ 74 w 80"/>
                  <a:gd name="T79" fmla="*/ 62 h 80"/>
                  <a:gd name="T80" fmla="*/ 68 w 80"/>
                  <a:gd name="T81" fmla="*/ 54 h 80"/>
                  <a:gd name="T82" fmla="*/ 70 w 80"/>
                  <a:gd name="T83" fmla="*/ 51 h 80"/>
                  <a:gd name="T84" fmla="*/ 79 w 80"/>
                  <a:gd name="T85" fmla="*/ 49 h 80"/>
                  <a:gd name="T86" fmla="*/ 80 w 80"/>
                  <a:gd name="T87" fmla="*/ 42 h 80"/>
                  <a:gd name="T88" fmla="*/ 72 w 80"/>
                  <a:gd name="T89" fmla="*/ 38 h 80"/>
                  <a:gd name="T90" fmla="*/ 71 w 80"/>
                  <a:gd name="T91" fmla="*/ 34 h 80"/>
                  <a:gd name="T92" fmla="*/ 79 w 80"/>
                  <a:gd name="T93" fmla="*/ 29 h 80"/>
                  <a:gd name="T94" fmla="*/ 76 w 80"/>
                  <a:gd name="T95" fmla="*/ 22 h 80"/>
                  <a:gd name="T96" fmla="*/ 27 w 80"/>
                  <a:gd name="T97" fmla="*/ 44 h 80"/>
                  <a:gd name="T98" fmla="*/ 51 w 80"/>
                  <a:gd name="T99" fmla="*/ 34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80" h="80">
                    <a:moveTo>
                      <a:pt x="76" y="22"/>
                    </a:moveTo>
                    <a:cubicBezTo>
                      <a:pt x="67" y="23"/>
                      <a:pt x="67" y="23"/>
                      <a:pt x="67" y="23"/>
                    </a:cubicBezTo>
                    <a:cubicBezTo>
                      <a:pt x="66" y="23"/>
                      <a:pt x="66" y="23"/>
                      <a:pt x="66" y="23"/>
                    </a:cubicBezTo>
                    <a:cubicBezTo>
                      <a:pt x="64" y="20"/>
                      <a:pt x="64" y="20"/>
                      <a:pt x="64" y="20"/>
                    </a:cubicBezTo>
                    <a:cubicBezTo>
                      <a:pt x="64" y="19"/>
                      <a:pt x="64" y="19"/>
                      <a:pt x="64" y="19"/>
                    </a:cubicBezTo>
                    <a:cubicBezTo>
                      <a:pt x="68" y="11"/>
                      <a:pt x="68" y="11"/>
                      <a:pt x="68" y="11"/>
                    </a:cubicBezTo>
                    <a:cubicBezTo>
                      <a:pt x="68" y="11"/>
                      <a:pt x="68" y="11"/>
                      <a:pt x="68" y="11"/>
                    </a:cubicBezTo>
                    <a:cubicBezTo>
                      <a:pt x="62" y="6"/>
                      <a:pt x="62" y="6"/>
                      <a:pt x="62" y="6"/>
                    </a:cubicBezTo>
                    <a:cubicBezTo>
                      <a:pt x="62" y="6"/>
                      <a:pt x="62" y="6"/>
                      <a:pt x="62" y="6"/>
                    </a:cubicBezTo>
                    <a:cubicBezTo>
                      <a:pt x="55" y="12"/>
                      <a:pt x="55" y="12"/>
                      <a:pt x="55" y="12"/>
                    </a:cubicBezTo>
                    <a:cubicBezTo>
                      <a:pt x="54" y="12"/>
                      <a:pt x="54" y="12"/>
                      <a:pt x="54" y="12"/>
                    </a:cubicBezTo>
                    <a:cubicBezTo>
                      <a:pt x="51" y="10"/>
                      <a:pt x="51" y="10"/>
                      <a:pt x="51" y="10"/>
                    </a:cubicBezTo>
                    <a:cubicBezTo>
                      <a:pt x="51" y="10"/>
                      <a:pt x="51" y="10"/>
                      <a:pt x="51" y="10"/>
                    </a:cubicBezTo>
                    <a:cubicBezTo>
                      <a:pt x="50" y="1"/>
                      <a:pt x="50" y="1"/>
                      <a:pt x="50" y="1"/>
                    </a:cubicBezTo>
                    <a:cubicBezTo>
                      <a:pt x="50" y="1"/>
                      <a:pt x="50" y="1"/>
                      <a:pt x="50" y="1"/>
                    </a:cubicBezTo>
                    <a:cubicBezTo>
                      <a:pt x="43" y="0"/>
                      <a:pt x="43" y="0"/>
                      <a:pt x="43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39" y="8"/>
                      <a:pt x="39" y="8"/>
                      <a:pt x="39" y="8"/>
                    </a:cubicBezTo>
                    <a:cubicBezTo>
                      <a:pt x="38" y="8"/>
                      <a:pt x="38" y="8"/>
                      <a:pt x="38" y="8"/>
                    </a:cubicBezTo>
                    <a:cubicBezTo>
                      <a:pt x="35" y="9"/>
                      <a:pt x="35" y="9"/>
                      <a:pt x="35" y="9"/>
                    </a:cubicBezTo>
                    <a:cubicBezTo>
                      <a:pt x="34" y="9"/>
                      <a:pt x="34" y="9"/>
                      <a:pt x="34" y="9"/>
                    </a:cubicBezTo>
                    <a:cubicBezTo>
                      <a:pt x="29" y="2"/>
                      <a:pt x="29" y="2"/>
                      <a:pt x="29" y="2"/>
                    </a:cubicBezTo>
                    <a:cubicBezTo>
                      <a:pt x="29" y="1"/>
                      <a:pt x="29" y="1"/>
                      <a:pt x="29" y="1"/>
                    </a:cubicBezTo>
                    <a:cubicBezTo>
                      <a:pt x="22" y="4"/>
                      <a:pt x="22" y="4"/>
                      <a:pt x="22" y="4"/>
                    </a:cubicBezTo>
                    <a:cubicBezTo>
                      <a:pt x="22" y="4"/>
                      <a:pt x="22" y="4"/>
                      <a:pt x="22" y="4"/>
                    </a:cubicBezTo>
                    <a:cubicBezTo>
                      <a:pt x="23" y="13"/>
                      <a:pt x="23" y="13"/>
                      <a:pt x="23" y="13"/>
                    </a:cubicBezTo>
                    <a:cubicBezTo>
                      <a:pt x="23" y="14"/>
                      <a:pt x="23" y="14"/>
                      <a:pt x="23" y="14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11" y="12"/>
                      <a:pt x="11" y="12"/>
                      <a:pt x="11" y="12"/>
                    </a:cubicBezTo>
                    <a:cubicBezTo>
                      <a:pt x="11" y="12"/>
                      <a:pt x="11" y="12"/>
                      <a:pt x="11" y="12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12" y="25"/>
                      <a:pt x="12" y="25"/>
                      <a:pt x="12" y="25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11" y="29"/>
                      <a:pt x="11" y="29"/>
                      <a:pt x="11" y="29"/>
                    </a:cubicBezTo>
                    <a:cubicBezTo>
                      <a:pt x="10" y="29"/>
                      <a:pt x="10" y="29"/>
                      <a:pt x="10" y="29"/>
                    </a:cubicBezTo>
                    <a:cubicBezTo>
                      <a:pt x="2" y="30"/>
                      <a:pt x="2" y="30"/>
                      <a:pt x="2" y="30"/>
                    </a:cubicBezTo>
                    <a:cubicBezTo>
                      <a:pt x="1" y="31"/>
                      <a:pt x="1" y="31"/>
                      <a:pt x="1" y="31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9" y="41"/>
                      <a:pt x="9" y="41"/>
                      <a:pt x="9" y="41"/>
                    </a:cubicBezTo>
                    <a:cubicBezTo>
                      <a:pt x="9" y="42"/>
                      <a:pt x="9" y="42"/>
                      <a:pt x="9" y="42"/>
                    </a:cubicBezTo>
                    <a:cubicBezTo>
                      <a:pt x="9" y="45"/>
                      <a:pt x="9" y="45"/>
                      <a:pt x="9" y="45"/>
                    </a:cubicBezTo>
                    <a:cubicBezTo>
                      <a:pt x="9" y="46"/>
                      <a:pt x="9" y="46"/>
                      <a:pt x="9" y="46"/>
                    </a:cubicBezTo>
                    <a:cubicBezTo>
                      <a:pt x="2" y="51"/>
                      <a:pt x="2" y="51"/>
                      <a:pt x="2" y="51"/>
                    </a:cubicBezTo>
                    <a:cubicBezTo>
                      <a:pt x="2" y="51"/>
                      <a:pt x="2" y="51"/>
                      <a:pt x="2" y="51"/>
                    </a:cubicBezTo>
                    <a:cubicBezTo>
                      <a:pt x="4" y="58"/>
                      <a:pt x="4" y="58"/>
                      <a:pt x="4" y="58"/>
                    </a:cubicBezTo>
                    <a:cubicBezTo>
                      <a:pt x="5" y="58"/>
                      <a:pt x="5" y="58"/>
                      <a:pt x="5" y="58"/>
                    </a:cubicBezTo>
                    <a:cubicBezTo>
                      <a:pt x="14" y="57"/>
                      <a:pt x="14" y="57"/>
                      <a:pt x="14" y="57"/>
                    </a:cubicBezTo>
                    <a:cubicBezTo>
                      <a:pt x="14" y="57"/>
                      <a:pt x="14" y="57"/>
                      <a:pt x="14" y="57"/>
                    </a:cubicBezTo>
                    <a:cubicBezTo>
                      <a:pt x="16" y="60"/>
                      <a:pt x="16" y="60"/>
                      <a:pt x="16" y="60"/>
                    </a:cubicBezTo>
                    <a:cubicBezTo>
                      <a:pt x="16" y="60"/>
                      <a:pt x="16" y="60"/>
                      <a:pt x="16" y="60"/>
                    </a:cubicBezTo>
                    <a:cubicBezTo>
                      <a:pt x="13" y="68"/>
                      <a:pt x="13" y="68"/>
                      <a:pt x="13" y="68"/>
                    </a:cubicBezTo>
                    <a:cubicBezTo>
                      <a:pt x="13" y="69"/>
                      <a:pt x="13" y="69"/>
                      <a:pt x="13" y="69"/>
                    </a:cubicBezTo>
                    <a:cubicBezTo>
                      <a:pt x="18" y="73"/>
                      <a:pt x="18" y="73"/>
                      <a:pt x="18" y="73"/>
                    </a:cubicBezTo>
                    <a:cubicBezTo>
                      <a:pt x="19" y="73"/>
                      <a:pt x="19" y="73"/>
                      <a:pt x="19" y="73"/>
                    </a:cubicBezTo>
                    <a:cubicBezTo>
                      <a:pt x="26" y="68"/>
                      <a:pt x="26" y="68"/>
                      <a:pt x="26" y="68"/>
                    </a:cubicBezTo>
                    <a:cubicBezTo>
                      <a:pt x="26" y="68"/>
                      <a:pt x="26" y="68"/>
                      <a:pt x="26" y="68"/>
                    </a:cubicBezTo>
                    <a:cubicBezTo>
                      <a:pt x="29" y="69"/>
                      <a:pt x="29" y="69"/>
                      <a:pt x="29" y="69"/>
                    </a:cubicBezTo>
                    <a:cubicBezTo>
                      <a:pt x="30" y="70"/>
                      <a:pt x="30" y="70"/>
                      <a:pt x="30" y="70"/>
                    </a:cubicBezTo>
                    <a:cubicBezTo>
                      <a:pt x="31" y="78"/>
                      <a:pt x="31" y="78"/>
                      <a:pt x="31" y="78"/>
                    </a:cubicBezTo>
                    <a:cubicBezTo>
                      <a:pt x="31" y="79"/>
                      <a:pt x="31" y="79"/>
                      <a:pt x="31" y="79"/>
                    </a:cubicBezTo>
                    <a:cubicBezTo>
                      <a:pt x="38" y="80"/>
                      <a:pt x="38" y="80"/>
                      <a:pt x="38" y="80"/>
                    </a:cubicBezTo>
                    <a:cubicBezTo>
                      <a:pt x="38" y="80"/>
                      <a:pt x="38" y="80"/>
                      <a:pt x="38" y="80"/>
                    </a:cubicBezTo>
                    <a:cubicBezTo>
                      <a:pt x="42" y="71"/>
                      <a:pt x="42" y="71"/>
                      <a:pt x="42" y="71"/>
                    </a:cubicBezTo>
                    <a:cubicBezTo>
                      <a:pt x="42" y="71"/>
                      <a:pt x="42" y="71"/>
                      <a:pt x="42" y="71"/>
                    </a:cubicBezTo>
                    <a:cubicBezTo>
                      <a:pt x="46" y="71"/>
                      <a:pt x="46" y="71"/>
                      <a:pt x="46" y="71"/>
                    </a:cubicBezTo>
                    <a:cubicBezTo>
                      <a:pt x="46" y="71"/>
                      <a:pt x="46" y="71"/>
                      <a:pt x="46" y="71"/>
                    </a:cubicBezTo>
                    <a:cubicBezTo>
                      <a:pt x="51" y="78"/>
                      <a:pt x="51" y="78"/>
                      <a:pt x="51" y="78"/>
                    </a:cubicBezTo>
                    <a:cubicBezTo>
                      <a:pt x="52" y="78"/>
                      <a:pt x="52" y="78"/>
                      <a:pt x="52" y="78"/>
                    </a:cubicBezTo>
                    <a:cubicBezTo>
                      <a:pt x="58" y="76"/>
                      <a:pt x="58" y="76"/>
                      <a:pt x="58" y="76"/>
                    </a:cubicBezTo>
                    <a:cubicBezTo>
                      <a:pt x="58" y="75"/>
                      <a:pt x="58" y="75"/>
                      <a:pt x="58" y="75"/>
                    </a:cubicBezTo>
                    <a:cubicBezTo>
                      <a:pt x="57" y="67"/>
                      <a:pt x="57" y="67"/>
                      <a:pt x="57" y="67"/>
                    </a:cubicBezTo>
                    <a:cubicBezTo>
                      <a:pt x="58" y="66"/>
                      <a:pt x="58" y="66"/>
                      <a:pt x="58" y="66"/>
                    </a:cubicBezTo>
                    <a:cubicBezTo>
                      <a:pt x="60" y="64"/>
                      <a:pt x="60" y="64"/>
                      <a:pt x="60" y="64"/>
                    </a:cubicBezTo>
                    <a:cubicBezTo>
                      <a:pt x="61" y="64"/>
                      <a:pt x="61" y="64"/>
                      <a:pt x="61" y="64"/>
                    </a:cubicBezTo>
                    <a:cubicBezTo>
                      <a:pt x="69" y="67"/>
                      <a:pt x="69" y="67"/>
                      <a:pt x="69" y="67"/>
                    </a:cubicBezTo>
                    <a:cubicBezTo>
                      <a:pt x="70" y="67"/>
                      <a:pt x="70" y="67"/>
                      <a:pt x="70" y="67"/>
                    </a:cubicBezTo>
                    <a:cubicBezTo>
                      <a:pt x="74" y="62"/>
                      <a:pt x="74" y="62"/>
                      <a:pt x="74" y="62"/>
                    </a:cubicBezTo>
                    <a:cubicBezTo>
                      <a:pt x="74" y="61"/>
                      <a:pt x="74" y="61"/>
                      <a:pt x="74" y="61"/>
                    </a:cubicBezTo>
                    <a:cubicBezTo>
                      <a:pt x="68" y="54"/>
                      <a:pt x="68" y="54"/>
                      <a:pt x="68" y="54"/>
                    </a:cubicBezTo>
                    <a:cubicBezTo>
                      <a:pt x="68" y="54"/>
                      <a:pt x="68" y="54"/>
                      <a:pt x="68" y="54"/>
                    </a:cubicBezTo>
                    <a:cubicBezTo>
                      <a:pt x="70" y="51"/>
                      <a:pt x="70" y="51"/>
                      <a:pt x="70" y="51"/>
                    </a:cubicBezTo>
                    <a:cubicBezTo>
                      <a:pt x="70" y="50"/>
                      <a:pt x="70" y="50"/>
                      <a:pt x="70" y="50"/>
                    </a:cubicBezTo>
                    <a:cubicBezTo>
                      <a:pt x="79" y="49"/>
                      <a:pt x="79" y="49"/>
                      <a:pt x="79" y="49"/>
                    </a:cubicBezTo>
                    <a:cubicBezTo>
                      <a:pt x="79" y="49"/>
                      <a:pt x="79" y="49"/>
                      <a:pt x="79" y="49"/>
                    </a:cubicBezTo>
                    <a:cubicBezTo>
                      <a:pt x="80" y="42"/>
                      <a:pt x="80" y="42"/>
                      <a:pt x="80" y="42"/>
                    </a:cubicBezTo>
                    <a:cubicBezTo>
                      <a:pt x="80" y="42"/>
                      <a:pt x="80" y="42"/>
                      <a:pt x="80" y="42"/>
                    </a:cubicBezTo>
                    <a:cubicBezTo>
                      <a:pt x="72" y="38"/>
                      <a:pt x="72" y="38"/>
                      <a:pt x="72" y="38"/>
                    </a:cubicBezTo>
                    <a:cubicBezTo>
                      <a:pt x="72" y="38"/>
                      <a:pt x="72" y="38"/>
                      <a:pt x="72" y="38"/>
                    </a:cubicBezTo>
                    <a:cubicBezTo>
                      <a:pt x="71" y="34"/>
                      <a:pt x="71" y="34"/>
                      <a:pt x="71" y="34"/>
                    </a:cubicBezTo>
                    <a:cubicBezTo>
                      <a:pt x="71" y="34"/>
                      <a:pt x="71" y="34"/>
                      <a:pt x="71" y="34"/>
                    </a:cubicBezTo>
                    <a:cubicBezTo>
                      <a:pt x="79" y="29"/>
                      <a:pt x="79" y="29"/>
                      <a:pt x="79" y="29"/>
                    </a:cubicBezTo>
                    <a:cubicBezTo>
                      <a:pt x="79" y="28"/>
                      <a:pt x="79" y="28"/>
                      <a:pt x="79" y="28"/>
                    </a:cubicBezTo>
                    <a:cubicBezTo>
                      <a:pt x="76" y="22"/>
                      <a:pt x="76" y="22"/>
                      <a:pt x="76" y="22"/>
                    </a:cubicBezTo>
                    <a:close/>
                    <a:moveTo>
                      <a:pt x="44" y="52"/>
                    </a:moveTo>
                    <a:cubicBezTo>
                      <a:pt x="37" y="54"/>
                      <a:pt x="29" y="51"/>
                      <a:pt x="27" y="44"/>
                    </a:cubicBezTo>
                    <a:cubicBezTo>
                      <a:pt x="24" y="37"/>
                      <a:pt x="27" y="30"/>
                      <a:pt x="34" y="27"/>
                    </a:cubicBezTo>
                    <a:cubicBezTo>
                      <a:pt x="41" y="24"/>
                      <a:pt x="49" y="27"/>
                      <a:pt x="51" y="34"/>
                    </a:cubicBezTo>
                    <a:cubicBezTo>
                      <a:pt x="54" y="41"/>
                      <a:pt x="51" y="49"/>
                      <a:pt x="44" y="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444" name="Freeform 51">
                <a:extLst>
                  <a:ext uri="{FF2B5EF4-FFF2-40B4-BE49-F238E27FC236}">
                    <a16:creationId xmlns:a16="http://schemas.microsoft.com/office/drawing/2014/main" id="{5E9F6F61-4D4B-BE4A-A313-2121A6BE7EC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065" y="2474"/>
                <a:ext cx="138" cy="137"/>
              </a:xfrm>
              <a:custGeom>
                <a:avLst/>
                <a:gdLst>
                  <a:gd name="T0" fmla="*/ 79 w 95"/>
                  <a:gd name="T1" fmla="*/ 27 h 94"/>
                  <a:gd name="T2" fmla="*/ 76 w 95"/>
                  <a:gd name="T3" fmla="*/ 23 h 94"/>
                  <a:gd name="T4" fmla="*/ 80 w 95"/>
                  <a:gd name="T5" fmla="*/ 13 h 94"/>
                  <a:gd name="T6" fmla="*/ 73 w 95"/>
                  <a:gd name="T7" fmla="*/ 7 h 94"/>
                  <a:gd name="T8" fmla="*/ 65 w 95"/>
                  <a:gd name="T9" fmla="*/ 14 h 94"/>
                  <a:gd name="T10" fmla="*/ 60 w 95"/>
                  <a:gd name="T11" fmla="*/ 12 h 94"/>
                  <a:gd name="T12" fmla="*/ 59 w 95"/>
                  <a:gd name="T13" fmla="*/ 1 h 94"/>
                  <a:gd name="T14" fmla="*/ 50 w 95"/>
                  <a:gd name="T15" fmla="*/ 0 h 94"/>
                  <a:gd name="T16" fmla="*/ 46 w 95"/>
                  <a:gd name="T17" fmla="*/ 9 h 94"/>
                  <a:gd name="T18" fmla="*/ 41 w 95"/>
                  <a:gd name="T19" fmla="*/ 10 h 94"/>
                  <a:gd name="T20" fmla="*/ 34 w 95"/>
                  <a:gd name="T21" fmla="*/ 2 h 94"/>
                  <a:gd name="T22" fmla="*/ 26 w 95"/>
                  <a:gd name="T23" fmla="*/ 4 h 94"/>
                  <a:gd name="T24" fmla="*/ 27 w 95"/>
                  <a:gd name="T25" fmla="*/ 15 h 94"/>
                  <a:gd name="T26" fmla="*/ 23 w 95"/>
                  <a:gd name="T27" fmla="*/ 18 h 94"/>
                  <a:gd name="T28" fmla="*/ 13 w 95"/>
                  <a:gd name="T29" fmla="*/ 14 h 94"/>
                  <a:gd name="T30" fmla="*/ 8 w 95"/>
                  <a:gd name="T31" fmla="*/ 21 h 94"/>
                  <a:gd name="T32" fmla="*/ 14 w 95"/>
                  <a:gd name="T33" fmla="*/ 30 h 94"/>
                  <a:gd name="T34" fmla="*/ 12 w 95"/>
                  <a:gd name="T35" fmla="*/ 34 h 94"/>
                  <a:gd name="T36" fmla="*/ 2 w 95"/>
                  <a:gd name="T37" fmla="*/ 35 h 94"/>
                  <a:gd name="T38" fmla="*/ 0 w 95"/>
                  <a:gd name="T39" fmla="*/ 44 h 94"/>
                  <a:gd name="T40" fmla="*/ 10 w 95"/>
                  <a:gd name="T41" fmla="*/ 48 h 94"/>
                  <a:gd name="T42" fmla="*/ 11 w 95"/>
                  <a:gd name="T43" fmla="*/ 53 h 94"/>
                  <a:gd name="T44" fmla="*/ 2 w 95"/>
                  <a:gd name="T45" fmla="*/ 60 h 94"/>
                  <a:gd name="T46" fmla="*/ 5 w 95"/>
                  <a:gd name="T47" fmla="*/ 68 h 94"/>
                  <a:gd name="T48" fmla="*/ 16 w 95"/>
                  <a:gd name="T49" fmla="*/ 67 h 94"/>
                  <a:gd name="T50" fmla="*/ 19 w 95"/>
                  <a:gd name="T51" fmla="*/ 71 h 94"/>
                  <a:gd name="T52" fmla="*/ 15 w 95"/>
                  <a:gd name="T53" fmla="*/ 81 h 94"/>
                  <a:gd name="T54" fmla="*/ 21 w 95"/>
                  <a:gd name="T55" fmla="*/ 86 h 94"/>
                  <a:gd name="T56" fmla="*/ 30 w 95"/>
                  <a:gd name="T57" fmla="*/ 80 h 94"/>
                  <a:gd name="T58" fmla="*/ 34 w 95"/>
                  <a:gd name="T59" fmla="*/ 82 h 94"/>
                  <a:gd name="T60" fmla="*/ 36 w 95"/>
                  <a:gd name="T61" fmla="*/ 93 h 94"/>
                  <a:gd name="T62" fmla="*/ 44 w 95"/>
                  <a:gd name="T63" fmla="*/ 94 h 94"/>
                  <a:gd name="T64" fmla="*/ 49 w 95"/>
                  <a:gd name="T65" fmla="*/ 84 h 94"/>
                  <a:gd name="T66" fmla="*/ 54 w 95"/>
                  <a:gd name="T67" fmla="*/ 83 h 94"/>
                  <a:gd name="T68" fmla="*/ 60 w 95"/>
                  <a:gd name="T69" fmla="*/ 92 h 94"/>
                  <a:gd name="T70" fmla="*/ 68 w 95"/>
                  <a:gd name="T71" fmla="*/ 89 h 94"/>
                  <a:gd name="T72" fmla="*/ 67 w 95"/>
                  <a:gd name="T73" fmla="*/ 78 h 94"/>
                  <a:gd name="T74" fmla="*/ 71 w 95"/>
                  <a:gd name="T75" fmla="*/ 75 h 94"/>
                  <a:gd name="T76" fmla="*/ 81 w 95"/>
                  <a:gd name="T77" fmla="*/ 79 h 94"/>
                  <a:gd name="T78" fmla="*/ 87 w 95"/>
                  <a:gd name="T79" fmla="*/ 73 h 94"/>
                  <a:gd name="T80" fmla="*/ 81 w 95"/>
                  <a:gd name="T81" fmla="*/ 64 h 94"/>
                  <a:gd name="T82" fmla="*/ 82 w 95"/>
                  <a:gd name="T83" fmla="*/ 60 h 94"/>
                  <a:gd name="T84" fmla="*/ 93 w 95"/>
                  <a:gd name="T85" fmla="*/ 58 h 94"/>
                  <a:gd name="T86" fmla="*/ 95 w 95"/>
                  <a:gd name="T87" fmla="*/ 50 h 94"/>
                  <a:gd name="T88" fmla="*/ 85 w 95"/>
                  <a:gd name="T89" fmla="*/ 45 h 94"/>
                  <a:gd name="T90" fmla="*/ 84 w 95"/>
                  <a:gd name="T91" fmla="*/ 40 h 94"/>
                  <a:gd name="T92" fmla="*/ 93 w 95"/>
                  <a:gd name="T93" fmla="*/ 34 h 94"/>
                  <a:gd name="T94" fmla="*/ 90 w 95"/>
                  <a:gd name="T95" fmla="*/ 26 h 94"/>
                  <a:gd name="T96" fmla="*/ 52 w 95"/>
                  <a:gd name="T97" fmla="*/ 61 h 94"/>
                  <a:gd name="T98" fmla="*/ 40 w 95"/>
                  <a:gd name="T99" fmla="*/ 31 h 94"/>
                  <a:gd name="T100" fmla="*/ 52 w 95"/>
                  <a:gd name="T101" fmla="*/ 61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95" h="94">
                    <a:moveTo>
                      <a:pt x="89" y="25"/>
                    </a:moveTo>
                    <a:cubicBezTo>
                      <a:pt x="79" y="27"/>
                      <a:pt x="79" y="27"/>
                      <a:pt x="79" y="27"/>
                    </a:cubicBezTo>
                    <a:cubicBezTo>
                      <a:pt x="78" y="26"/>
                      <a:pt x="78" y="26"/>
                      <a:pt x="78" y="26"/>
                    </a:cubicBezTo>
                    <a:cubicBezTo>
                      <a:pt x="76" y="23"/>
                      <a:pt x="76" y="23"/>
                      <a:pt x="76" y="23"/>
                    </a:cubicBezTo>
                    <a:cubicBezTo>
                      <a:pt x="76" y="22"/>
                      <a:pt x="76" y="22"/>
                      <a:pt x="76" y="22"/>
                    </a:cubicBezTo>
                    <a:cubicBezTo>
                      <a:pt x="80" y="13"/>
                      <a:pt x="80" y="13"/>
                      <a:pt x="80" y="13"/>
                    </a:cubicBezTo>
                    <a:cubicBezTo>
                      <a:pt x="80" y="12"/>
                      <a:pt x="80" y="12"/>
                      <a:pt x="80" y="12"/>
                    </a:cubicBezTo>
                    <a:cubicBezTo>
                      <a:pt x="73" y="7"/>
                      <a:pt x="73" y="7"/>
                      <a:pt x="73" y="7"/>
                    </a:cubicBezTo>
                    <a:cubicBezTo>
                      <a:pt x="73" y="7"/>
                      <a:pt x="73" y="7"/>
                      <a:pt x="73" y="7"/>
                    </a:cubicBezTo>
                    <a:cubicBezTo>
                      <a:pt x="65" y="14"/>
                      <a:pt x="65" y="14"/>
                      <a:pt x="65" y="14"/>
                    </a:cubicBezTo>
                    <a:cubicBezTo>
                      <a:pt x="64" y="14"/>
                      <a:pt x="64" y="14"/>
                      <a:pt x="64" y="14"/>
                    </a:cubicBezTo>
                    <a:cubicBezTo>
                      <a:pt x="60" y="12"/>
                      <a:pt x="60" y="12"/>
                      <a:pt x="60" y="12"/>
                    </a:cubicBezTo>
                    <a:cubicBezTo>
                      <a:pt x="60" y="11"/>
                      <a:pt x="60" y="11"/>
                      <a:pt x="60" y="11"/>
                    </a:cubicBezTo>
                    <a:cubicBezTo>
                      <a:pt x="59" y="1"/>
                      <a:pt x="59" y="1"/>
                      <a:pt x="59" y="1"/>
                    </a:cubicBezTo>
                    <a:cubicBezTo>
                      <a:pt x="58" y="1"/>
                      <a:pt x="58" y="1"/>
                      <a:pt x="58" y="1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46" y="9"/>
                      <a:pt x="46" y="9"/>
                      <a:pt x="46" y="9"/>
                    </a:cubicBezTo>
                    <a:cubicBezTo>
                      <a:pt x="45" y="10"/>
                      <a:pt x="45" y="10"/>
                      <a:pt x="45" y="10"/>
                    </a:cubicBezTo>
                    <a:cubicBezTo>
                      <a:pt x="41" y="10"/>
                      <a:pt x="41" y="10"/>
                      <a:pt x="41" y="10"/>
                    </a:cubicBezTo>
                    <a:cubicBezTo>
                      <a:pt x="40" y="10"/>
                      <a:pt x="40" y="10"/>
                      <a:pt x="40" y="10"/>
                    </a:cubicBezTo>
                    <a:cubicBezTo>
                      <a:pt x="34" y="2"/>
                      <a:pt x="34" y="2"/>
                      <a:pt x="34" y="2"/>
                    </a:cubicBezTo>
                    <a:cubicBezTo>
                      <a:pt x="34" y="1"/>
                      <a:pt x="34" y="1"/>
                      <a:pt x="34" y="1"/>
                    </a:cubicBezTo>
                    <a:cubicBezTo>
                      <a:pt x="26" y="4"/>
                      <a:pt x="26" y="4"/>
                      <a:pt x="26" y="4"/>
                    </a:cubicBezTo>
                    <a:cubicBezTo>
                      <a:pt x="26" y="5"/>
                      <a:pt x="26" y="5"/>
                      <a:pt x="26" y="5"/>
                    </a:cubicBezTo>
                    <a:cubicBezTo>
                      <a:pt x="27" y="15"/>
                      <a:pt x="27" y="15"/>
                      <a:pt x="27" y="15"/>
                    </a:cubicBezTo>
                    <a:cubicBezTo>
                      <a:pt x="27" y="16"/>
                      <a:pt x="27" y="16"/>
                      <a:pt x="27" y="16"/>
                    </a:cubicBezTo>
                    <a:cubicBezTo>
                      <a:pt x="23" y="18"/>
                      <a:pt x="23" y="18"/>
                      <a:pt x="23" y="18"/>
                    </a:cubicBezTo>
                    <a:cubicBezTo>
                      <a:pt x="23" y="18"/>
                      <a:pt x="23" y="18"/>
                      <a:pt x="23" y="18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8" y="21"/>
                      <a:pt x="8" y="21"/>
                      <a:pt x="8" y="21"/>
                    </a:cubicBezTo>
                    <a:cubicBezTo>
                      <a:pt x="8" y="21"/>
                      <a:pt x="8" y="21"/>
                      <a:pt x="8" y="21"/>
                    </a:cubicBezTo>
                    <a:cubicBezTo>
                      <a:pt x="14" y="30"/>
                      <a:pt x="14" y="30"/>
                      <a:pt x="14" y="30"/>
                    </a:cubicBezTo>
                    <a:cubicBezTo>
                      <a:pt x="14" y="30"/>
                      <a:pt x="14" y="30"/>
                      <a:pt x="14" y="30"/>
                    </a:cubicBezTo>
                    <a:cubicBezTo>
                      <a:pt x="12" y="34"/>
                      <a:pt x="12" y="34"/>
                      <a:pt x="12" y="34"/>
                    </a:cubicBezTo>
                    <a:cubicBezTo>
                      <a:pt x="12" y="34"/>
                      <a:pt x="12" y="34"/>
                      <a:pt x="12" y="34"/>
                    </a:cubicBezTo>
                    <a:cubicBezTo>
                      <a:pt x="2" y="35"/>
                      <a:pt x="2" y="35"/>
                      <a:pt x="2" y="35"/>
                    </a:cubicBezTo>
                    <a:cubicBezTo>
                      <a:pt x="1" y="36"/>
                      <a:pt x="1" y="36"/>
                      <a:pt x="1" y="36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0" y="45"/>
                      <a:pt x="0" y="45"/>
                      <a:pt x="0" y="45"/>
                    </a:cubicBezTo>
                    <a:cubicBezTo>
                      <a:pt x="10" y="48"/>
                      <a:pt x="10" y="48"/>
                      <a:pt x="10" y="48"/>
                    </a:cubicBezTo>
                    <a:cubicBezTo>
                      <a:pt x="10" y="49"/>
                      <a:pt x="10" y="49"/>
                      <a:pt x="10" y="49"/>
                    </a:cubicBezTo>
                    <a:cubicBezTo>
                      <a:pt x="11" y="53"/>
                      <a:pt x="11" y="53"/>
                      <a:pt x="11" y="53"/>
                    </a:cubicBezTo>
                    <a:cubicBezTo>
                      <a:pt x="10" y="54"/>
                      <a:pt x="10" y="54"/>
                      <a:pt x="10" y="54"/>
                    </a:cubicBezTo>
                    <a:cubicBezTo>
                      <a:pt x="2" y="60"/>
                      <a:pt x="2" y="60"/>
                      <a:pt x="2" y="60"/>
                    </a:cubicBezTo>
                    <a:cubicBezTo>
                      <a:pt x="2" y="60"/>
                      <a:pt x="2" y="60"/>
                      <a:pt x="2" y="60"/>
                    </a:cubicBezTo>
                    <a:cubicBezTo>
                      <a:pt x="5" y="68"/>
                      <a:pt x="5" y="68"/>
                      <a:pt x="5" y="68"/>
                    </a:cubicBezTo>
                    <a:cubicBezTo>
                      <a:pt x="5" y="68"/>
                      <a:pt x="5" y="68"/>
                      <a:pt x="5" y="68"/>
                    </a:cubicBezTo>
                    <a:cubicBezTo>
                      <a:pt x="16" y="67"/>
                      <a:pt x="16" y="67"/>
                      <a:pt x="16" y="67"/>
                    </a:cubicBezTo>
                    <a:cubicBezTo>
                      <a:pt x="16" y="67"/>
                      <a:pt x="16" y="67"/>
                      <a:pt x="16" y="67"/>
                    </a:cubicBezTo>
                    <a:cubicBezTo>
                      <a:pt x="19" y="71"/>
                      <a:pt x="19" y="71"/>
                      <a:pt x="19" y="71"/>
                    </a:cubicBezTo>
                    <a:cubicBezTo>
                      <a:pt x="19" y="71"/>
                      <a:pt x="19" y="71"/>
                      <a:pt x="19" y="71"/>
                    </a:cubicBezTo>
                    <a:cubicBezTo>
                      <a:pt x="15" y="81"/>
                      <a:pt x="15" y="81"/>
                      <a:pt x="15" y="81"/>
                    </a:cubicBezTo>
                    <a:cubicBezTo>
                      <a:pt x="15" y="81"/>
                      <a:pt x="15" y="81"/>
                      <a:pt x="15" y="81"/>
                    </a:cubicBezTo>
                    <a:cubicBezTo>
                      <a:pt x="21" y="86"/>
                      <a:pt x="21" y="86"/>
                      <a:pt x="21" y="86"/>
                    </a:cubicBezTo>
                    <a:cubicBezTo>
                      <a:pt x="22" y="86"/>
                      <a:pt x="22" y="86"/>
                      <a:pt x="22" y="86"/>
                    </a:cubicBezTo>
                    <a:cubicBezTo>
                      <a:pt x="30" y="80"/>
                      <a:pt x="30" y="80"/>
                      <a:pt x="30" y="80"/>
                    </a:cubicBezTo>
                    <a:cubicBezTo>
                      <a:pt x="31" y="80"/>
                      <a:pt x="31" y="80"/>
                      <a:pt x="31" y="80"/>
                    </a:cubicBezTo>
                    <a:cubicBezTo>
                      <a:pt x="34" y="82"/>
                      <a:pt x="34" y="82"/>
                      <a:pt x="34" y="82"/>
                    </a:cubicBezTo>
                    <a:cubicBezTo>
                      <a:pt x="35" y="82"/>
                      <a:pt x="35" y="82"/>
                      <a:pt x="35" y="82"/>
                    </a:cubicBezTo>
                    <a:cubicBezTo>
                      <a:pt x="36" y="93"/>
                      <a:pt x="36" y="93"/>
                      <a:pt x="36" y="93"/>
                    </a:cubicBezTo>
                    <a:cubicBezTo>
                      <a:pt x="36" y="93"/>
                      <a:pt x="36" y="93"/>
                      <a:pt x="36" y="93"/>
                    </a:cubicBezTo>
                    <a:cubicBezTo>
                      <a:pt x="44" y="94"/>
                      <a:pt x="44" y="94"/>
                      <a:pt x="44" y="94"/>
                    </a:cubicBezTo>
                    <a:cubicBezTo>
                      <a:pt x="45" y="94"/>
                      <a:pt x="45" y="94"/>
                      <a:pt x="45" y="94"/>
                    </a:cubicBezTo>
                    <a:cubicBezTo>
                      <a:pt x="49" y="84"/>
                      <a:pt x="49" y="84"/>
                      <a:pt x="49" y="84"/>
                    </a:cubicBezTo>
                    <a:cubicBezTo>
                      <a:pt x="49" y="84"/>
                      <a:pt x="49" y="84"/>
                      <a:pt x="49" y="84"/>
                    </a:cubicBezTo>
                    <a:cubicBezTo>
                      <a:pt x="54" y="83"/>
                      <a:pt x="54" y="83"/>
                      <a:pt x="54" y="83"/>
                    </a:cubicBezTo>
                    <a:cubicBezTo>
                      <a:pt x="54" y="84"/>
                      <a:pt x="54" y="84"/>
                      <a:pt x="54" y="84"/>
                    </a:cubicBezTo>
                    <a:cubicBezTo>
                      <a:pt x="60" y="92"/>
                      <a:pt x="60" y="92"/>
                      <a:pt x="60" y="92"/>
                    </a:cubicBezTo>
                    <a:cubicBezTo>
                      <a:pt x="61" y="92"/>
                      <a:pt x="61" y="92"/>
                      <a:pt x="61" y="92"/>
                    </a:cubicBezTo>
                    <a:cubicBezTo>
                      <a:pt x="68" y="89"/>
                      <a:pt x="68" y="89"/>
                      <a:pt x="68" y="89"/>
                    </a:cubicBezTo>
                    <a:cubicBezTo>
                      <a:pt x="69" y="89"/>
                      <a:pt x="69" y="89"/>
                      <a:pt x="69" y="89"/>
                    </a:cubicBezTo>
                    <a:cubicBezTo>
                      <a:pt x="67" y="78"/>
                      <a:pt x="67" y="78"/>
                      <a:pt x="67" y="78"/>
                    </a:cubicBezTo>
                    <a:cubicBezTo>
                      <a:pt x="68" y="78"/>
                      <a:pt x="68" y="78"/>
                      <a:pt x="68" y="78"/>
                    </a:cubicBezTo>
                    <a:cubicBezTo>
                      <a:pt x="71" y="75"/>
                      <a:pt x="71" y="75"/>
                      <a:pt x="71" y="75"/>
                    </a:cubicBezTo>
                    <a:cubicBezTo>
                      <a:pt x="72" y="75"/>
                      <a:pt x="72" y="75"/>
                      <a:pt x="72" y="75"/>
                    </a:cubicBezTo>
                    <a:cubicBezTo>
                      <a:pt x="81" y="79"/>
                      <a:pt x="81" y="79"/>
                      <a:pt x="81" y="79"/>
                    </a:cubicBezTo>
                    <a:cubicBezTo>
                      <a:pt x="82" y="79"/>
                      <a:pt x="82" y="79"/>
                      <a:pt x="82" y="79"/>
                    </a:cubicBezTo>
                    <a:cubicBezTo>
                      <a:pt x="87" y="73"/>
                      <a:pt x="87" y="73"/>
                      <a:pt x="87" y="73"/>
                    </a:cubicBezTo>
                    <a:cubicBezTo>
                      <a:pt x="87" y="72"/>
                      <a:pt x="87" y="72"/>
                      <a:pt x="87" y="72"/>
                    </a:cubicBezTo>
                    <a:cubicBezTo>
                      <a:pt x="81" y="64"/>
                      <a:pt x="81" y="64"/>
                      <a:pt x="81" y="64"/>
                    </a:cubicBezTo>
                    <a:cubicBezTo>
                      <a:pt x="81" y="63"/>
                      <a:pt x="81" y="63"/>
                      <a:pt x="81" y="63"/>
                    </a:cubicBezTo>
                    <a:cubicBezTo>
                      <a:pt x="82" y="60"/>
                      <a:pt x="82" y="60"/>
                      <a:pt x="82" y="60"/>
                    </a:cubicBezTo>
                    <a:cubicBezTo>
                      <a:pt x="83" y="59"/>
                      <a:pt x="83" y="59"/>
                      <a:pt x="83" y="59"/>
                    </a:cubicBezTo>
                    <a:cubicBezTo>
                      <a:pt x="93" y="58"/>
                      <a:pt x="93" y="58"/>
                      <a:pt x="93" y="58"/>
                    </a:cubicBezTo>
                    <a:cubicBezTo>
                      <a:pt x="93" y="58"/>
                      <a:pt x="93" y="58"/>
                      <a:pt x="93" y="58"/>
                    </a:cubicBezTo>
                    <a:cubicBezTo>
                      <a:pt x="95" y="50"/>
                      <a:pt x="95" y="50"/>
                      <a:pt x="95" y="50"/>
                    </a:cubicBezTo>
                    <a:cubicBezTo>
                      <a:pt x="94" y="49"/>
                      <a:pt x="94" y="49"/>
                      <a:pt x="94" y="49"/>
                    </a:cubicBezTo>
                    <a:cubicBezTo>
                      <a:pt x="85" y="45"/>
                      <a:pt x="85" y="45"/>
                      <a:pt x="85" y="45"/>
                    </a:cubicBezTo>
                    <a:cubicBezTo>
                      <a:pt x="84" y="45"/>
                      <a:pt x="84" y="45"/>
                      <a:pt x="84" y="45"/>
                    </a:cubicBezTo>
                    <a:cubicBezTo>
                      <a:pt x="84" y="40"/>
                      <a:pt x="84" y="40"/>
                      <a:pt x="84" y="40"/>
                    </a:cubicBezTo>
                    <a:cubicBezTo>
                      <a:pt x="84" y="40"/>
                      <a:pt x="84" y="40"/>
                      <a:pt x="84" y="40"/>
                    </a:cubicBezTo>
                    <a:cubicBezTo>
                      <a:pt x="93" y="34"/>
                      <a:pt x="93" y="34"/>
                      <a:pt x="93" y="34"/>
                    </a:cubicBezTo>
                    <a:cubicBezTo>
                      <a:pt x="93" y="33"/>
                      <a:pt x="93" y="33"/>
                      <a:pt x="93" y="33"/>
                    </a:cubicBezTo>
                    <a:cubicBezTo>
                      <a:pt x="90" y="26"/>
                      <a:pt x="90" y="26"/>
                      <a:pt x="90" y="26"/>
                    </a:cubicBezTo>
                    <a:lnTo>
                      <a:pt x="89" y="25"/>
                    </a:lnTo>
                    <a:close/>
                    <a:moveTo>
                      <a:pt x="52" y="61"/>
                    </a:moveTo>
                    <a:cubicBezTo>
                      <a:pt x="44" y="64"/>
                      <a:pt x="34" y="60"/>
                      <a:pt x="31" y="52"/>
                    </a:cubicBezTo>
                    <a:cubicBezTo>
                      <a:pt x="28" y="44"/>
                      <a:pt x="32" y="35"/>
                      <a:pt x="40" y="31"/>
                    </a:cubicBezTo>
                    <a:cubicBezTo>
                      <a:pt x="48" y="28"/>
                      <a:pt x="57" y="32"/>
                      <a:pt x="60" y="40"/>
                    </a:cubicBezTo>
                    <a:cubicBezTo>
                      <a:pt x="64" y="48"/>
                      <a:pt x="60" y="57"/>
                      <a:pt x="52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445" name="Freeform 52">
                <a:extLst>
                  <a:ext uri="{FF2B5EF4-FFF2-40B4-BE49-F238E27FC236}">
                    <a16:creationId xmlns:a16="http://schemas.microsoft.com/office/drawing/2014/main" id="{43668F89-37EE-B742-89AB-B0B451EE7D1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14" y="2833"/>
                <a:ext cx="99" cy="99"/>
              </a:xfrm>
              <a:custGeom>
                <a:avLst/>
                <a:gdLst>
                  <a:gd name="T0" fmla="*/ 57 w 68"/>
                  <a:gd name="T1" fmla="*/ 20 h 68"/>
                  <a:gd name="T2" fmla="*/ 55 w 68"/>
                  <a:gd name="T3" fmla="*/ 17 h 68"/>
                  <a:gd name="T4" fmla="*/ 58 w 68"/>
                  <a:gd name="T5" fmla="*/ 10 h 68"/>
                  <a:gd name="T6" fmla="*/ 53 w 68"/>
                  <a:gd name="T7" fmla="*/ 6 h 68"/>
                  <a:gd name="T8" fmla="*/ 47 w 68"/>
                  <a:gd name="T9" fmla="*/ 11 h 68"/>
                  <a:gd name="T10" fmla="*/ 44 w 68"/>
                  <a:gd name="T11" fmla="*/ 9 h 68"/>
                  <a:gd name="T12" fmla="*/ 43 w 68"/>
                  <a:gd name="T13" fmla="*/ 2 h 68"/>
                  <a:gd name="T14" fmla="*/ 37 w 68"/>
                  <a:gd name="T15" fmla="*/ 0 h 68"/>
                  <a:gd name="T16" fmla="*/ 33 w 68"/>
                  <a:gd name="T17" fmla="*/ 8 h 68"/>
                  <a:gd name="T18" fmla="*/ 30 w 68"/>
                  <a:gd name="T19" fmla="*/ 8 h 68"/>
                  <a:gd name="T20" fmla="*/ 25 w 68"/>
                  <a:gd name="T21" fmla="*/ 2 h 68"/>
                  <a:gd name="T22" fmla="*/ 19 w 68"/>
                  <a:gd name="T23" fmla="*/ 4 h 68"/>
                  <a:gd name="T24" fmla="*/ 20 w 68"/>
                  <a:gd name="T25" fmla="*/ 12 h 68"/>
                  <a:gd name="T26" fmla="*/ 17 w 68"/>
                  <a:gd name="T27" fmla="*/ 14 h 68"/>
                  <a:gd name="T28" fmla="*/ 10 w 68"/>
                  <a:gd name="T29" fmla="*/ 11 h 68"/>
                  <a:gd name="T30" fmla="*/ 6 w 68"/>
                  <a:gd name="T31" fmla="*/ 16 h 68"/>
                  <a:gd name="T32" fmla="*/ 11 w 68"/>
                  <a:gd name="T33" fmla="*/ 22 h 68"/>
                  <a:gd name="T34" fmla="*/ 9 w 68"/>
                  <a:gd name="T35" fmla="*/ 25 h 68"/>
                  <a:gd name="T36" fmla="*/ 2 w 68"/>
                  <a:gd name="T37" fmla="*/ 26 h 68"/>
                  <a:gd name="T38" fmla="*/ 0 w 68"/>
                  <a:gd name="T39" fmla="*/ 32 h 68"/>
                  <a:gd name="T40" fmla="*/ 8 w 68"/>
                  <a:gd name="T41" fmla="*/ 36 h 68"/>
                  <a:gd name="T42" fmla="*/ 8 w 68"/>
                  <a:gd name="T43" fmla="*/ 39 h 68"/>
                  <a:gd name="T44" fmla="*/ 2 w 68"/>
                  <a:gd name="T45" fmla="*/ 44 h 68"/>
                  <a:gd name="T46" fmla="*/ 4 w 68"/>
                  <a:gd name="T47" fmla="*/ 50 h 68"/>
                  <a:gd name="T48" fmla="*/ 12 w 68"/>
                  <a:gd name="T49" fmla="*/ 49 h 68"/>
                  <a:gd name="T50" fmla="*/ 14 w 68"/>
                  <a:gd name="T51" fmla="*/ 52 h 68"/>
                  <a:gd name="T52" fmla="*/ 11 w 68"/>
                  <a:gd name="T53" fmla="*/ 59 h 68"/>
                  <a:gd name="T54" fmla="*/ 16 w 68"/>
                  <a:gd name="T55" fmla="*/ 63 h 68"/>
                  <a:gd name="T56" fmla="*/ 22 w 68"/>
                  <a:gd name="T57" fmla="*/ 58 h 68"/>
                  <a:gd name="T58" fmla="*/ 25 w 68"/>
                  <a:gd name="T59" fmla="*/ 59 h 68"/>
                  <a:gd name="T60" fmla="*/ 26 w 68"/>
                  <a:gd name="T61" fmla="*/ 67 h 68"/>
                  <a:gd name="T62" fmla="*/ 32 w 68"/>
                  <a:gd name="T63" fmla="*/ 68 h 68"/>
                  <a:gd name="T64" fmla="*/ 36 w 68"/>
                  <a:gd name="T65" fmla="*/ 61 h 68"/>
                  <a:gd name="T66" fmla="*/ 39 w 68"/>
                  <a:gd name="T67" fmla="*/ 61 h 68"/>
                  <a:gd name="T68" fmla="*/ 44 w 68"/>
                  <a:gd name="T69" fmla="*/ 67 h 68"/>
                  <a:gd name="T70" fmla="*/ 50 w 68"/>
                  <a:gd name="T71" fmla="*/ 65 h 68"/>
                  <a:gd name="T72" fmla="*/ 49 w 68"/>
                  <a:gd name="T73" fmla="*/ 57 h 68"/>
                  <a:gd name="T74" fmla="*/ 52 w 68"/>
                  <a:gd name="T75" fmla="*/ 55 h 68"/>
                  <a:gd name="T76" fmla="*/ 59 w 68"/>
                  <a:gd name="T77" fmla="*/ 58 h 68"/>
                  <a:gd name="T78" fmla="*/ 63 w 68"/>
                  <a:gd name="T79" fmla="*/ 53 h 68"/>
                  <a:gd name="T80" fmla="*/ 58 w 68"/>
                  <a:gd name="T81" fmla="*/ 47 h 68"/>
                  <a:gd name="T82" fmla="*/ 60 w 68"/>
                  <a:gd name="T83" fmla="*/ 44 h 68"/>
                  <a:gd name="T84" fmla="*/ 67 w 68"/>
                  <a:gd name="T85" fmla="*/ 43 h 68"/>
                  <a:gd name="T86" fmla="*/ 68 w 68"/>
                  <a:gd name="T87" fmla="*/ 37 h 68"/>
                  <a:gd name="T88" fmla="*/ 61 w 68"/>
                  <a:gd name="T89" fmla="*/ 33 h 68"/>
                  <a:gd name="T90" fmla="*/ 61 w 68"/>
                  <a:gd name="T91" fmla="*/ 30 h 68"/>
                  <a:gd name="T92" fmla="*/ 67 w 68"/>
                  <a:gd name="T93" fmla="*/ 25 h 68"/>
                  <a:gd name="T94" fmla="*/ 65 w 68"/>
                  <a:gd name="T95" fmla="*/ 19 h 68"/>
                  <a:gd name="T96" fmla="*/ 23 w 68"/>
                  <a:gd name="T97" fmla="*/ 38 h 68"/>
                  <a:gd name="T98" fmla="*/ 44 w 68"/>
                  <a:gd name="T99" fmla="*/ 30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68" h="68">
                    <a:moveTo>
                      <a:pt x="65" y="19"/>
                    </a:moveTo>
                    <a:cubicBezTo>
                      <a:pt x="57" y="20"/>
                      <a:pt x="57" y="20"/>
                      <a:pt x="57" y="20"/>
                    </a:cubicBezTo>
                    <a:cubicBezTo>
                      <a:pt x="57" y="20"/>
                      <a:pt x="57" y="20"/>
                      <a:pt x="57" y="20"/>
                    </a:cubicBezTo>
                    <a:cubicBezTo>
                      <a:pt x="55" y="17"/>
                      <a:pt x="55" y="17"/>
                      <a:pt x="55" y="17"/>
                    </a:cubicBezTo>
                    <a:cubicBezTo>
                      <a:pt x="55" y="17"/>
                      <a:pt x="55" y="17"/>
                      <a:pt x="55" y="17"/>
                    </a:cubicBezTo>
                    <a:cubicBezTo>
                      <a:pt x="58" y="10"/>
                      <a:pt x="58" y="10"/>
                      <a:pt x="58" y="10"/>
                    </a:cubicBezTo>
                    <a:cubicBezTo>
                      <a:pt x="58" y="10"/>
                      <a:pt x="58" y="10"/>
                      <a:pt x="58" y="10"/>
                    </a:cubicBezTo>
                    <a:cubicBezTo>
                      <a:pt x="53" y="6"/>
                      <a:pt x="53" y="6"/>
                      <a:pt x="53" y="6"/>
                    </a:cubicBezTo>
                    <a:cubicBezTo>
                      <a:pt x="53" y="6"/>
                      <a:pt x="53" y="6"/>
                      <a:pt x="53" y="6"/>
                    </a:cubicBezTo>
                    <a:cubicBezTo>
                      <a:pt x="47" y="11"/>
                      <a:pt x="47" y="11"/>
                      <a:pt x="47" y="11"/>
                    </a:cubicBezTo>
                    <a:cubicBezTo>
                      <a:pt x="46" y="11"/>
                      <a:pt x="46" y="11"/>
                      <a:pt x="46" y="11"/>
                    </a:cubicBezTo>
                    <a:cubicBezTo>
                      <a:pt x="44" y="9"/>
                      <a:pt x="44" y="9"/>
                      <a:pt x="44" y="9"/>
                    </a:cubicBezTo>
                    <a:cubicBezTo>
                      <a:pt x="43" y="9"/>
                      <a:pt x="43" y="9"/>
                      <a:pt x="43" y="9"/>
                    </a:cubicBezTo>
                    <a:cubicBezTo>
                      <a:pt x="43" y="2"/>
                      <a:pt x="43" y="2"/>
                      <a:pt x="43" y="2"/>
                    </a:cubicBezTo>
                    <a:cubicBezTo>
                      <a:pt x="42" y="1"/>
                      <a:pt x="42" y="1"/>
                      <a:pt x="42" y="1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6" y="1"/>
                      <a:pt x="36" y="1"/>
                      <a:pt x="36" y="1"/>
                    </a:cubicBezTo>
                    <a:cubicBezTo>
                      <a:pt x="33" y="8"/>
                      <a:pt x="33" y="8"/>
                      <a:pt x="33" y="8"/>
                    </a:cubicBezTo>
                    <a:cubicBezTo>
                      <a:pt x="33" y="8"/>
                      <a:pt x="33" y="8"/>
                      <a:pt x="33" y="8"/>
                    </a:cubicBezTo>
                    <a:cubicBezTo>
                      <a:pt x="30" y="8"/>
                      <a:pt x="30" y="8"/>
                      <a:pt x="30" y="8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5" y="2"/>
                      <a:pt x="25" y="2"/>
                      <a:pt x="25" y="2"/>
                    </a:cubicBezTo>
                    <a:cubicBezTo>
                      <a:pt x="25" y="2"/>
                      <a:pt x="25" y="2"/>
                      <a:pt x="25" y="2"/>
                    </a:cubicBezTo>
                    <a:cubicBezTo>
                      <a:pt x="19" y="4"/>
                      <a:pt x="19" y="4"/>
                      <a:pt x="19" y="4"/>
                    </a:cubicBezTo>
                    <a:cubicBezTo>
                      <a:pt x="19" y="4"/>
                      <a:pt x="19" y="4"/>
                      <a:pt x="19" y="4"/>
                    </a:cubicBezTo>
                    <a:cubicBezTo>
                      <a:pt x="20" y="12"/>
                      <a:pt x="20" y="12"/>
                      <a:pt x="20" y="12"/>
                    </a:cubicBezTo>
                    <a:cubicBezTo>
                      <a:pt x="20" y="12"/>
                      <a:pt x="20" y="12"/>
                      <a:pt x="20" y="12"/>
                    </a:cubicBezTo>
                    <a:cubicBezTo>
                      <a:pt x="17" y="14"/>
                      <a:pt x="17" y="14"/>
                      <a:pt x="17" y="14"/>
                    </a:cubicBezTo>
                    <a:cubicBezTo>
                      <a:pt x="17" y="14"/>
                      <a:pt x="17" y="14"/>
                      <a:pt x="17" y="14"/>
                    </a:cubicBezTo>
                    <a:cubicBezTo>
                      <a:pt x="10" y="11"/>
                      <a:pt x="10" y="11"/>
                      <a:pt x="10" y="11"/>
                    </a:cubicBezTo>
                    <a:cubicBezTo>
                      <a:pt x="10" y="11"/>
                      <a:pt x="10" y="11"/>
                      <a:pt x="10" y="11"/>
                    </a:cubicBezTo>
                    <a:cubicBezTo>
                      <a:pt x="6" y="16"/>
                      <a:pt x="6" y="16"/>
                      <a:pt x="6" y="16"/>
                    </a:cubicBezTo>
                    <a:cubicBezTo>
                      <a:pt x="6" y="16"/>
                      <a:pt x="6" y="16"/>
                      <a:pt x="6" y="16"/>
                    </a:cubicBezTo>
                    <a:cubicBezTo>
                      <a:pt x="11" y="22"/>
                      <a:pt x="11" y="22"/>
                      <a:pt x="11" y="22"/>
                    </a:cubicBezTo>
                    <a:cubicBezTo>
                      <a:pt x="11" y="23"/>
                      <a:pt x="11" y="23"/>
                      <a:pt x="11" y="23"/>
                    </a:cubicBezTo>
                    <a:cubicBezTo>
                      <a:pt x="9" y="25"/>
                      <a:pt x="9" y="25"/>
                      <a:pt x="9" y="25"/>
                    </a:cubicBezTo>
                    <a:cubicBezTo>
                      <a:pt x="9" y="26"/>
                      <a:pt x="9" y="26"/>
                      <a:pt x="9" y="26"/>
                    </a:cubicBezTo>
                    <a:cubicBezTo>
                      <a:pt x="2" y="26"/>
                      <a:pt x="2" y="26"/>
                      <a:pt x="2" y="26"/>
                    </a:cubicBezTo>
                    <a:cubicBezTo>
                      <a:pt x="1" y="27"/>
                      <a:pt x="1" y="27"/>
                      <a:pt x="1" y="27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1" y="33"/>
                      <a:pt x="1" y="33"/>
                      <a:pt x="1" y="33"/>
                    </a:cubicBezTo>
                    <a:cubicBezTo>
                      <a:pt x="8" y="36"/>
                      <a:pt x="8" y="36"/>
                      <a:pt x="8" y="36"/>
                    </a:cubicBezTo>
                    <a:cubicBezTo>
                      <a:pt x="8" y="36"/>
                      <a:pt x="8" y="36"/>
                      <a:pt x="8" y="36"/>
                    </a:cubicBezTo>
                    <a:cubicBezTo>
                      <a:pt x="8" y="39"/>
                      <a:pt x="8" y="39"/>
                      <a:pt x="8" y="39"/>
                    </a:cubicBezTo>
                    <a:cubicBezTo>
                      <a:pt x="8" y="39"/>
                      <a:pt x="8" y="39"/>
                      <a:pt x="8" y="39"/>
                    </a:cubicBezTo>
                    <a:cubicBezTo>
                      <a:pt x="2" y="44"/>
                      <a:pt x="2" y="44"/>
                      <a:pt x="2" y="44"/>
                    </a:cubicBezTo>
                    <a:cubicBezTo>
                      <a:pt x="2" y="44"/>
                      <a:pt x="2" y="44"/>
                      <a:pt x="2" y="44"/>
                    </a:cubicBezTo>
                    <a:cubicBezTo>
                      <a:pt x="4" y="50"/>
                      <a:pt x="4" y="50"/>
                      <a:pt x="4" y="50"/>
                    </a:cubicBezTo>
                    <a:cubicBezTo>
                      <a:pt x="4" y="50"/>
                      <a:pt x="4" y="50"/>
                      <a:pt x="4" y="50"/>
                    </a:cubicBezTo>
                    <a:cubicBezTo>
                      <a:pt x="12" y="49"/>
                      <a:pt x="12" y="49"/>
                      <a:pt x="12" y="49"/>
                    </a:cubicBezTo>
                    <a:cubicBezTo>
                      <a:pt x="12" y="49"/>
                      <a:pt x="12" y="49"/>
                      <a:pt x="12" y="49"/>
                    </a:cubicBezTo>
                    <a:cubicBezTo>
                      <a:pt x="14" y="52"/>
                      <a:pt x="14" y="52"/>
                      <a:pt x="14" y="52"/>
                    </a:cubicBezTo>
                    <a:cubicBezTo>
                      <a:pt x="14" y="52"/>
                      <a:pt x="14" y="52"/>
                      <a:pt x="14" y="52"/>
                    </a:cubicBezTo>
                    <a:cubicBezTo>
                      <a:pt x="11" y="59"/>
                      <a:pt x="11" y="59"/>
                      <a:pt x="11" y="59"/>
                    </a:cubicBezTo>
                    <a:cubicBezTo>
                      <a:pt x="11" y="59"/>
                      <a:pt x="11" y="59"/>
                      <a:pt x="11" y="59"/>
                    </a:cubicBezTo>
                    <a:cubicBezTo>
                      <a:pt x="16" y="63"/>
                      <a:pt x="16" y="63"/>
                      <a:pt x="16" y="63"/>
                    </a:cubicBezTo>
                    <a:cubicBezTo>
                      <a:pt x="16" y="63"/>
                      <a:pt x="16" y="63"/>
                      <a:pt x="16" y="63"/>
                    </a:cubicBezTo>
                    <a:cubicBezTo>
                      <a:pt x="22" y="58"/>
                      <a:pt x="22" y="58"/>
                      <a:pt x="22" y="58"/>
                    </a:cubicBezTo>
                    <a:cubicBezTo>
                      <a:pt x="23" y="58"/>
                      <a:pt x="23" y="58"/>
                      <a:pt x="23" y="58"/>
                    </a:cubicBezTo>
                    <a:cubicBezTo>
                      <a:pt x="25" y="59"/>
                      <a:pt x="25" y="59"/>
                      <a:pt x="25" y="59"/>
                    </a:cubicBezTo>
                    <a:cubicBezTo>
                      <a:pt x="26" y="60"/>
                      <a:pt x="26" y="60"/>
                      <a:pt x="26" y="60"/>
                    </a:cubicBezTo>
                    <a:cubicBezTo>
                      <a:pt x="26" y="67"/>
                      <a:pt x="26" y="67"/>
                      <a:pt x="26" y="67"/>
                    </a:cubicBezTo>
                    <a:cubicBezTo>
                      <a:pt x="27" y="68"/>
                      <a:pt x="27" y="68"/>
                      <a:pt x="27" y="68"/>
                    </a:cubicBezTo>
                    <a:cubicBezTo>
                      <a:pt x="32" y="68"/>
                      <a:pt x="32" y="68"/>
                      <a:pt x="32" y="68"/>
                    </a:cubicBezTo>
                    <a:cubicBezTo>
                      <a:pt x="33" y="68"/>
                      <a:pt x="33" y="68"/>
                      <a:pt x="33" y="68"/>
                    </a:cubicBezTo>
                    <a:cubicBezTo>
                      <a:pt x="36" y="61"/>
                      <a:pt x="36" y="61"/>
                      <a:pt x="36" y="61"/>
                    </a:cubicBezTo>
                    <a:cubicBezTo>
                      <a:pt x="36" y="61"/>
                      <a:pt x="36" y="61"/>
                      <a:pt x="36" y="61"/>
                    </a:cubicBezTo>
                    <a:cubicBezTo>
                      <a:pt x="39" y="61"/>
                      <a:pt x="39" y="61"/>
                      <a:pt x="39" y="61"/>
                    </a:cubicBezTo>
                    <a:cubicBezTo>
                      <a:pt x="39" y="61"/>
                      <a:pt x="39" y="61"/>
                      <a:pt x="39" y="61"/>
                    </a:cubicBezTo>
                    <a:cubicBezTo>
                      <a:pt x="44" y="67"/>
                      <a:pt x="44" y="67"/>
                      <a:pt x="44" y="67"/>
                    </a:cubicBezTo>
                    <a:cubicBezTo>
                      <a:pt x="44" y="67"/>
                      <a:pt x="44" y="67"/>
                      <a:pt x="44" y="67"/>
                    </a:cubicBezTo>
                    <a:cubicBezTo>
                      <a:pt x="50" y="65"/>
                      <a:pt x="50" y="65"/>
                      <a:pt x="50" y="65"/>
                    </a:cubicBezTo>
                    <a:cubicBezTo>
                      <a:pt x="50" y="65"/>
                      <a:pt x="50" y="65"/>
                      <a:pt x="50" y="65"/>
                    </a:cubicBezTo>
                    <a:cubicBezTo>
                      <a:pt x="49" y="57"/>
                      <a:pt x="49" y="57"/>
                      <a:pt x="49" y="57"/>
                    </a:cubicBezTo>
                    <a:cubicBezTo>
                      <a:pt x="49" y="57"/>
                      <a:pt x="49" y="57"/>
                      <a:pt x="49" y="57"/>
                    </a:cubicBezTo>
                    <a:cubicBezTo>
                      <a:pt x="52" y="55"/>
                      <a:pt x="52" y="55"/>
                      <a:pt x="52" y="55"/>
                    </a:cubicBezTo>
                    <a:cubicBezTo>
                      <a:pt x="52" y="55"/>
                      <a:pt x="52" y="55"/>
                      <a:pt x="52" y="55"/>
                    </a:cubicBezTo>
                    <a:cubicBezTo>
                      <a:pt x="59" y="58"/>
                      <a:pt x="59" y="58"/>
                      <a:pt x="59" y="58"/>
                    </a:cubicBezTo>
                    <a:cubicBezTo>
                      <a:pt x="59" y="58"/>
                      <a:pt x="59" y="58"/>
                      <a:pt x="59" y="58"/>
                    </a:cubicBezTo>
                    <a:cubicBezTo>
                      <a:pt x="63" y="53"/>
                      <a:pt x="63" y="53"/>
                      <a:pt x="63" y="53"/>
                    </a:cubicBezTo>
                    <a:cubicBezTo>
                      <a:pt x="63" y="53"/>
                      <a:pt x="63" y="53"/>
                      <a:pt x="63" y="53"/>
                    </a:cubicBezTo>
                    <a:cubicBezTo>
                      <a:pt x="58" y="47"/>
                      <a:pt x="58" y="47"/>
                      <a:pt x="58" y="47"/>
                    </a:cubicBezTo>
                    <a:cubicBezTo>
                      <a:pt x="58" y="46"/>
                      <a:pt x="58" y="46"/>
                      <a:pt x="58" y="46"/>
                    </a:cubicBezTo>
                    <a:cubicBezTo>
                      <a:pt x="60" y="44"/>
                      <a:pt x="60" y="44"/>
                      <a:pt x="60" y="44"/>
                    </a:cubicBezTo>
                    <a:cubicBezTo>
                      <a:pt x="60" y="43"/>
                      <a:pt x="60" y="43"/>
                      <a:pt x="60" y="43"/>
                    </a:cubicBezTo>
                    <a:cubicBezTo>
                      <a:pt x="67" y="43"/>
                      <a:pt x="67" y="43"/>
                      <a:pt x="67" y="43"/>
                    </a:cubicBezTo>
                    <a:cubicBezTo>
                      <a:pt x="68" y="42"/>
                      <a:pt x="68" y="42"/>
                      <a:pt x="68" y="42"/>
                    </a:cubicBezTo>
                    <a:cubicBezTo>
                      <a:pt x="68" y="37"/>
                      <a:pt x="68" y="37"/>
                      <a:pt x="68" y="37"/>
                    </a:cubicBezTo>
                    <a:cubicBezTo>
                      <a:pt x="68" y="36"/>
                      <a:pt x="68" y="36"/>
                      <a:pt x="68" y="36"/>
                    </a:cubicBezTo>
                    <a:cubicBezTo>
                      <a:pt x="61" y="33"/>
                      <a:pt x="61" y="33"/>
                      <a:pt x="61" y="33"/>
                    </a:cubicBezTo>
                    <a:cubicBezTo>
                      <a:pt x="61" y="33"/>
                      <a:pt x="61" y="33"/>
                      <a:pt x="61" y="33"/>
                    </a:cubicBezTo>
                    <a:cubicBezTo>
                      <a:pt x="61" y="30"/>
                      <a:pt x="61" y="30"/>
                      <a:pt x="61" y="30"/>
                    </a:cubicBezTo>
                    <a:cubicBezTo>
                      <a:pt x="61" y="29"/>
                      <a:pt x="61" y="29"/>
                      <a:pt x="61" y="29"/>
                    </a:cubicBezTo>
                    <a:cubicBezTo>
                      <a:pt x="67" y="25"/>
                      <a:pt x="67" y="25"/>
                      <a:pt x="67" y="25"/>
                    </a:cubicBezTo>
                    <a:cubicBezTo>
                      <a:pt x="67" y="25"/>
                      <a:pt x="67" y="25"/>
                      <a:pt x="67" y="25"/>
                    </a:cubicBezTo>
                    <a:cubicBezTo>
                      <a:pt x="65" y="19"/>
                      <a:pt x="65" y="19"/>
                      <a:pt x="65" y="19"/>
                    </a:cubicBezTo>
                    <a:close/>
                    <a:moveTo>
                      <a:pt x="38" y="44"/>
                    </a:moveTo>
                    <a:cubicBezTo>
                      <a:pt x="32" y="47"/>
                      <a:pt x="25" y="44"/>
                      <a:pt x="23" y="38"/>
                    </a:cubicBezTo>
                    <a:cubicBezTo>
                      <a:pt x="21" y="32"/>
                      <a:pt x="23" y="26"/>
                      <a:pt x="29" y="23"/>
                    </a:cubicBezTo>
                    <a:cubicBezTo>
                      <a:pt x="35" y="21"/>
                      <a:pt x="42" y="24"/>
                      <a:pt x="44" y="30"/>
                    </a:cubicBezTo>
                    <a:cubicBezTo>
                      <a:pt x="46" y="36"/>
                      <a:pt x="43" y="42"/>
                      <a:pt x="38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446" name="Freeform 53">
                <a:extLst>
                  <a:ext uri="{FF2B5EF4-FFF2-40B4-BE49-F238E27FC236}">
                    <a16:creationId xmlns:a16="http://schemas.microsoft.com/office/drawing/2014/main" id="{B43CB9EF-962E-654E-BE19-DC360EE9871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75" y="2182"/>
                <a:ext cx="111" cy="110"/>
              </a:xfrm>
              <a:custGeom>
                <a:avLst/>
                <a:gdLst>
                  <a:gd name="T0" fmla="*/ 63 w 76"/>
                  <a:gd name="T1" fmla="*/ 22 h 76"/>
                  <a:gd name="T2" fmla="*/ 61 w 76"/>
                  <a:gd name="T3" fmla="*/ 19 h 76"/>
                  <a:gd name="T4" fmla="*/ 64 w 76"/>
                  <a:gd name="T5" fmla="*/ 11 h 76"/>
                  <a:gd name="T6" fmla="*/ 59 w 76"/>
                  <a:gd name="T7" fmla="*/ 6 h 76"/>
                  <a:gd name="T8" fmla="*/ 52 w 76"/>
                  <a:gd name="T9" fmla="*/ 11 h 76"/>
                  <a:gd name="T10" fmla="*/ 48 w 76"/>
                  <a:gd name="T11" fmla="*/ 10 h 76"/>
                  <a:gd name="T12" fmla="*/ 47 w 76"/>
                  <a:gd name="T13" fmla="*/ 1 h 76"/>
                  <a:gd name="T14" fmla="*/ 40 w 76"/>
                  <a:gd name="T15" fmla="*/ 0 h 76"/>
                  <a:gd name="T16" fmla="*/ 37 w 76"/>
                  <a:gd name="T17" fmla="*/ 8 h 76"/>
                  <a:gd name="T18" fmla="*/ 33 w 76"/>
                  <a:gd name="T19" fmla="*/ 9 h 76"/>
                  <a:gd name="T20" fmla="*/ 27 w 76"/>
                  <a:gd name="T21" fmla="*/ 2 h 76"/>
                  <a:gd name="T22" fmla="*/ 21 w 76"/>
                  <a:gd name="T23" fmla="*/ 4 h 76"/>
                  <a:gd name="T24" fmla="*/ 22 w 76"/>
                  <a:gd name="T25" fmla="*/ 13 h 76"/>
                  <a:gd name="T26" fmla="*/ 19 w 76"/>
                  <a:gd name="T27" fmla="*/ 15 h 76"/>
                  <a:gd name="T28" fmla="*/ 11 w 76"/>
                  <a:gd name="T29" fmla="*/ 12 h 76"/>
                  <a:gd name="T30" fmla="*/ 6 w 76"/>
                  <a:gd name="T31" fmla="*/ 17 h 76"/>
                  <a:gd name="T32" fmla="*/ 11 w 76"/>
                  <a:gd name="T33" fmla="*/ 24 h 76"/>
                  <a:gd name="T34" fmla="*/ 10 w 76"/>
                  <a:gd name="T35" fmla="*/ 28 h 76"/>
                  <a:gd name="T36" fmla="*/ 1 w 76"/>
                  <a:gd name="T37" fmla="*/ 29 h 76"/>
                  <a:gd name="T38" fmla="*/ 0 w 76"/>
                  <a:gd name="T39" fmla="*/ 36 h 76"/>
                  <a:gd name="T40" fmla="*/ 8 w 76"/>
                  <a:gd name="T41" fmla="*/ 39 h 76"/>
                  <a:gd name="T42" fmla="*/ 9 w 76"/>
                  <a:gd name="T43" fmla="*/ 43 h 76"/>
                  <a:gd name="T44" fmla="*/ 2 w 76"/>
                  <a:gd name="T45" fmla="*/ 49 h 76"/>
                  <a:gd name="T46" fmla="*/ 4 w 76"/>
                  <a:gd name="T47" fmla="*/ 55 h 76"/>
                  <a:gd name="T48" fmla="*/ 13 w 76"/>
                  <a:gd name="T49" fmla="*/ 54 h 76"/>
                  <a:gd name="T50" fmla="*/ 15 w 76"/>
                  <a:gd name="T51" fmla="*/ 57 h 76"/>
                  <a:gd name="T52" fmla="*/ 12 w 76"/>
                  <a:gd name="T53" fmla="*/ 65 h 76"/>
                  <a:gd name="T54" fmla="*/ 17 w 76"/>
                  <a:gd name="T55" fmla="*/ 70 h 76"/>
                  <a:gd name="T56" fmla="*/ 24 w 76"/>
                  <a:gd name="T57" fmla="*/ 65 h 76"/>
                  <a:gd name="T58" fmla="*/ 28 w 76"/>
                  <a:gd name="T59" fmla="*/ 66 h 76"/>
                  <a:gd name="T60" fmla="*/ 29 w 76"/>
                  <a:gd name="T61" fmla="*/ 75 h 76"/>
                  <a:gd name="T62" fmla="*/ 36 w 76"/>
                  <a:gd name="T63" fmla="*/ 76 h 76"/>
                  <a:gd name="T64" fmla="*/ 39 w 76"/>
                  <a:gd name="T65" fmla="*/ 68 h 76"/>
                  <a:gd name="T66" fmla="*/ 43 w 76"/>
                  <a:gd name="T67" fmla="*/ 67 h 76"/>
                  <a:gd name="T68" fmla="*/ 48 w 76"/>
                  <a:gd name="T69" fmla="*/ 74 h 76"/>
                  <a:gd name="T70" fmla="*/ 55 w 76"/>
                  <a:gd name="T71" fmla="*/ 72 h 76"/>
                  <a:gd name="T72" fmla="*/ 54 w 76"/>
                  <a:gd name="T73" fmla="*/ 63 h 76"/>
                  <a:gd name="T74" fmla="*/ 57 w 76"/>
                  <a:gd name="T75" fmla="*/ 61 h 76"/>
                  <a:gd name="T76" fmla="*/ 65 w 76"/>
                  <a:gd name="T77" fmla="*/ 64 h 76"/>
                  <a:gd name="T78" fmla="*/ 70 w 76"/>
                  <a:gd name="T79" fmla="*/ 59 h 76"/>
                  <a:gd name="T80" fmla="*/ 65 w 76"/>
                  <a:gd name="T81" fmla="*/ 52 h 76"/>
                  <a:gd name="T82" fmla="*/ 66 w 76"/>
                  <a:gd name="T83" fmla="*/ 48 h 76"/>
                  <a:gd name="T84" fmla="*/ 75 w 76"/>
                  <a:gd name="T85" fmla="*/ 47 h 76"/>
                  <a:gd name="T86" fmla="*/ 76 w 76"/>
                  <a:gd name="T87" fmla="*/ 40 h 76"/>
                  <a:gd name="T88" fmla="*/ 68 w 76"/>
                  <a:gd name="T89" fmla="*/ 37 h 76"/>
                  <a:gd name="T90" fmla="*/ 67 w 76"/>
                  <a:gd name="T91" fmla="*/ 33 h 76"/>
                  <a:gd name="T92" fmla="*/ 74 w 76"/>
                  <a:gd name="T93" fmla="*/ 28 h 76"/>
                  <a:gd name="T94" fmla="*/ 72 w 76"/>
                  <a:gd name="T95" fmla="*/ 21 h 76"/>
                  <a:gd name="T96" fmla="*/ 25 w 76"/>
                  <a:gd name="T97" fmla="*/ 42 h 76"/>
                  <a:gd name="T98" fmla="*/ 48 w 76"/>
                  <a:gd name="T99" fmla="*/ 33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76" h="76">
                    <a:moveTo>
                      <a:pt x="72" y="21"/>
                    </a:moveTo>
                    <a:cubicBezTo>
                      <a:pt x="63" y="22"/>
                      <a:pt x="63" y="22"/>
                      <a:pt x="63" y="22"/>
                    </a:cubicBezTo>
                    <a:cubicBezTo>
                      <a:pt x="63" y="22"/>
                      <a:pt x="63" y="22"/>
                      <a:pt x="63" y="22"/>
                    </a:cubicBezTo>
                    <a:cubicBezTo>
                      <a:pt x="61" y="19"/>
                      <a:pt x="61" y="19"/>
                      <a:pt x="61" y="19"/>
                    </a:cubicBezTo>
                    <a:cubicBezTo>
                      <a:pt x="61" y="18"/>
                      <a:pt x="61" y="18"/>
                      <a:pt x="61" y="18"/>
                    </a:cubicBezTo>
                    <a:cubicBezTo>
                      <a:pt x="64" y="11"/>
                      <a:pt x="64" y="11"/>
                      <a:pt x="64" y="11"/>
                    </a:cubicBezTo>
                    <a:cubicBezTo>
                      <a:pt x="64" y="10"/>
                      <a:pt x="64" y="10"/>
                      <a:pt x="64" y="10"/>
                    </a:cubicBezTo>
                    <a:cubicBezTo>
                      <a:pt x="59" y="6"/>
                      <a:pt x="59" y="6"/>
                      <a:pt x="59" y="6"/>
                    </a:cubicBezTo>
                    <a:cubicBezTo>
                      <a:pt x="58" y="6"/>
                      <a:pt x="58" y="6"/>
                      <a:pt x="58" y="6"/>
                    </a:cubicBezTo>
                    <a:cubicBezTo>
                      <a:pt x="52" y="11"/>
                      <a:pt x="52" y="11"/>
                      <a:pt x="52" y="11"/>
                    </a:cubicBezTo>
                    <a:cubicBezTo>
                      <a:pt x="51" y="11"/>
                      <a:pt x="51" y="11"/>
                      <a:pt x="51" y="11"/>
                    </a:cubicBezTo>
                    <a:cubicBezTo>
                      <a:pt x="48" y="10"/>
                      <a:pt x="48" y="10"/>
                      <a:pt x="48" y="10"/>
                    </a:cubicBezTo>
                    <a:cubicBezTo>
                      <a:pt x="48" y="10"/>
                      <a:pt x="48" y="10"/>
                      <a:pt x="48" y="10"/>
                    </a:cubicBezTo>
                    <a:cubicBezTo>
                      <a:pt x="47" y="1"/>
                      <a:pt x="47" y="1"/>
                      <a:pt x="47" y="1"/>
                    </a:cubicBezTo>
                    <a:cubicBezTo>
                      <a:pt x="47" y="1"/>
                      <a:pt x="47" y="1"/>
                      <a:pt x="47" y="1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37" y="8"/>
                      <a:pt x="37" y="8"/>
                      <a:pt x="37" y="8"/>
                    </a:cubicBezTo>
                    <a:cubicBezTo>
                      <a:pt x="36" y="8"/>
                      <a:pt x="36" y="8"/>
                      <a:pt x="36" y="8"/>
                    </a:cubicBezTo>
                    <a:cubicBezTo>
                      <a:pt x="33" y="9"/>
                      <a:pt x="33" y="9"/>
                      <a:pt x="33" y="9"/>
                    </a:cubicBezTo>
                    <a:cubicBezTo>
                      <a:pt x="32" y="9"/>
                      <a:pt x="32" y="9"/>
                      <a:pt x="32" y="9"/>
                    </a:cubicBezTo>
                    <a:cubicBezTo>
                      <a:pt x="27" y="2"/>
                      <a:pt x="27" y="2"/>
                      <a:pt x="27" y="2"/>
                    </a:cubicBezTo>
                    <a:cubicBezTo>
                      <a:pt x="27" y="2"/>
                      <a:pt x="27" y="2"/>
                      <a:pt x="27" y="2"/>
                    </a:cubicBezTo>
                    <a:cubicBezTo>
                      <a:pt x="21" y="4"/>
                      <a:pt x="21" y="4"/>
                      <a:pt x="21" y="4"/>
                    </a:cubicBezTo>
                    <a:cubicBezTo>
                      <a:pt x="21" y="5"/>
                      <a:pt x="21" y="5"/>
                      <a:pt x="21" y="5"/>
                    </a:cubicBezTo>
                    <a:cubicBezTo>
                      <a:pt x="22" y="13"/>
                      <a:pt x="22" y="13"/>
                      <a:pt x="22" y="13"/>
                    </a:cubicBezTo>
                    <a:cubicBezTo>
                      <a:pt x="21" y="13"/>
                      <a:pt x="21" y="13"/>
                      <a:pt x="21" y="13"/>
                    </a:cubicBezTo>
                    <a:cubicBezTo>
                      <a:pt x="19" y="15"/>
                      <a:pt x="19" y="15"/>
                      <a:pt x="19" y="15"/>
                    </a:cubicBezTo>
                    <a:cubicBezTo>
                      <a:pt x="18" y="15"/>
                      <a:pt x="18" y="15"/>
                      <a:pt x="18" y="15"/>
                    </a:cubicBezTo>
                    <a:cubicBezTo>
                      <a:pt x="11" y="12"/>
                      <a:pt x="11" y="12"/>
                      <a:pt x="11" y="12"/>
                    </a:cubicBezTo>
                    <a:cubicBezTo>
                      <a:pt x="10" y="12"/>
                      <a:pt x="10" y="12"/>
                      <a:pt x="10" y="12"/>
                    </a:cubicBezTo>
                    <a:cubicBezTo>
                      <a:pt x="6" y="17"/>
                      <a:pt x="6" y="17"/>
                      <a:pt x="6" y="17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11" y="24"/>
                      <a:pt x="11" y="24"/>
                      <a:pt x="11" y="24"/>
                    </a:cubicBezTo>
                    <a:cubicBezTo>
                      <a:pt x="11" y="25"/>
                      <a:pt x="11" y="25"/>
                      <a:pt x="11" y="25"/>
                    </a:cubicBezTo>
                    <a:cubicBezTo>
                      <a:pt x="10" y="28"/>
                      <a:pt x="10" y="28"/>
                      <a:pt x="10" y="28"/>
                    </a:cubicBezTo>
                    <a:cubicBezTo>
                      <a:pt x="9" y="28"/>
                      <a:pt x="9" y="28"/>
                      <a:pt x="9" y="28"/>
                    </a:cubicBezTo>
                    <a:cubicBezTo>
                      <a:pt x="1" y="29"/>
                      <a:pt x="1" y="29"/>
                      <a:pt x="1" y="29"/>
                    </a:cubicBezTo>
                    <a:cubicBezTo>
                      <a:pt x="1" y="29"/>
                      <a:pt x="1" y="29"/>
                      <a:pt x="1" y="29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8" y="39"/>
                      <a:pt x="8" y="39"/>
                      <a:pt x="8" y="39"/>
                    </a:cubicBezTo>
                    <a:cubicBezTo>
                      <a:pt x="8" y="40"/>
                      <a:pt x="8" y="40"/>
                      <a:pt x="8" y="40"/>
                    </a:cubicBezTo>
                    <a:cubicBezTo>
                      <a:pt x="9" y="43"/>
                      <a:pt x="9" y="43"/>
                      <a:pt x="9" y="43"/>
                    </a:cubicBezTo>
                    <a:cubicBezTo>
                      <a:pt x="8" y="44"/>
                      <a:pt x="8" y="44"/>
                      <a:pt x="8" y="44"/>
                    </a:cubicBezTo>
                    <a:cubicBezTo>
                      <a:pt x="2" y="49"/>
                      <a:pt x="2" y="49"/>
                      <a:pt x="2" y="49"/>
                    </a:cubicBezTo>
                    <a:cubicBezTo>
                      <a:pt x="1" y="49"/>
                      <a:pt x="1" y="49"/>
                      <a:pt x="1" y="49"/>
                    </a:cubicBezTo>
                    <a:cubicBezTo>
                      <a:pt x="4" y="55"/>
                      <a:pt x="4" y="55"/>
                      <a:pt x="4" y="55"/>
                    </a:cubicBezTo>
                    <a:cubicBezTo>
                      <a:pt x="4" y="55"/>
                      <a:pt x="4" y="55"/>
                      <a:pt x="4" y="55"/>
                    </a:cubicBezTo>
                    <a:cubicBezTo>
                      <a:pt x="13" y="54"/>
                      <a:pt x="13" y="54"/>
                      <a:pt x="13" y="54"/>
                    </a:cubicBezTo>
                    <a:cubicBezTo>
                      <a:pt x="13" y="55"/>
                      <a:pt x="13" y="55"/>
                      <a:pt x="13" y="55"/>
                    </a:cubicBezTo>
                    <a:cubicBezTo>
                      <a:pt x="15" y="57"/>
                      <a:pt x="15" y="57"/>
                      <a:pt x="15" y="57"/>
                    </a:cubicBezTo>
                    <a:cubicBezTo>
                      <a:pt x="15" y="58"/>
                      <a:pt x="15" y="58"/>
                      <a:pt x="15" y="58"/>
                    </a:cubicBezTo>
                    <a:cubicBezTo>
                      <a:pt x="12" y="65"/>
                      <a:pt x="12" y="65"/>
                      <a:pt x="12" y="65"/>
                    </a:cubicBezTo>
                    <a:cubicBezTo>
                      <a:pt x="12" y="66"/>
                      <a:pt x="12" y="66"/>
                      <a:pt x="12" y="66"/>
                    </a:cubicBezTo>
                    <a:cubicBezTo>
                      <a:pt x="17" y="70"/>
                      <a:pt x="17" y="70"/>
                      <a:pt x="17" y="70"/>
                    </a:cubicBezTo>
                    <a:cubicBezTo>
                      <a:pt x="17" y="70"/>
                      <a:pt x="17" y="70"/>
                      <a:pt x="17" y="70"/>
                    </a:cubicBezTo>
                    <a:cubicBezTo>
                      <a:pt x="24" y="65"/>
                      <a:pt x="24" y="65"/>
                      <a:pt x="24" y="65"/>
                    </a:cubicBezTo>
                    <a:cubicBezTo>
                      <a:pt x="25" y="65"/>
                      <a:pt x="25" y="65"/>
                      <a:pt x="25" y="65"/>
                    </a:cubicBezTo>
                    <a:cubicBezTo>
                      <a:pt x="28" y="66"/>
                      <a:pt x="28" y="66"/>
                      <a:pt x="28" y="66"/>
                    </a:cubicBezTo>
                    <a:cubicBezTo>
                      <a:pt x="28" y="67"/>
                      <a:pt x="28" y="67"/>
                      <a:pt x="28" y="67"/>
                    </a:cubicBezTo>
                    <a:cubicBezTo>
                      <a:pt x="29" y="75"/>
                      <a:pt x="29" y="75"/>
                      <a:pt x="29" y="75"/>
                    </a:cubicBezTo>
                    <a:cubicBezTo>
                      <a:pt x="29" y="75"/>
                      <a:pt x="29" y="75"/>
                      <a:pt x="29" y="75"/>
                    </a:cubicBezTo>
                    <a:cubicBezTo>
                      <a:pt x="36" y="76"/>
                      <a:pt x="36" y="76"/>
                      <a:pt x="36" y="76"/>
                    </a:cubicBezTo>
                    <a:cubicBezTo>
                      <a:pt x="36" y="76"/>
                      <a:pt x="36" y="76"/>
                      <a:pt x="36" y="76"/>
                    </a:cubicBezTo>
                    <a:cubicBezTo>
                      <a:pt x="39" y="68"/>
                      <a:pt x="39" y="68"/>
                      <a:pt x="39" y="68"/>
                    </a:cubicBezTo>
                    <a:cubicBezTo>
                      <a:pt x="40" y="68"/>
                      <a:pt x="40" y="68"/>
                      <a:pt x="40" y="68"/>
                    </a:cubicBezTo>
                    <a:cubicBezTo>
                      <a:pt x="43" y="67"/>
                      <a:pt x="43" y="67"/>
                      <a:pt x="43" y="67"/>
                    </a:cubicBezTo>
                    <a:cubicBezTo>
                      <a:pt x="43" y="68"/>
                      <a:pt x="43" y="68"/>
                      <a:pt x="43" y="68"/>
                    </a:cubicBezTo>
                    <a:cubicBezTo>
                      <a:pt x="48" y="74"/>
                      <a:pt x="48" y="74"/>
                      <a:pt x="48" y="74"/>
                    </a:cubicBezTo>
                    <a:cubicBezTo>
                      <a:pt x="49" y="75"/>
                      <a:pt x="49" y="75"/>
                      <a:pt x="49" y="75"/>
                    </a:cubicBezTo>
                    <a:cubicBezTo>
                      <a:pt x="55" y="72"/>
                      <a:pt x="55" y="72"/>
                      <a:pt x="55" y="72"/>
                    </a:cubicBezTo>
                    <a:cubicBezTo>
                      <a:pt x="55" y="72"/>
                      <a:pt x="55" y="72"/>
                      <a:pt x="55" y="72"/>
                    </a:cubicBezTo>
                    <a:cubicBezTo>
                      <a:pt x="54" y="63"/>
                      <a:pt x="54" y="63"/>
                      <a:pt x="54" y="63"/>
                    </a:cubicBezTo>
                    <a:cubicBezTo>
                      <a:pt x="54" y="63"/>
                      <a:pt x="54" y="63"/>
                      <a:pt x="54" y="63"/>
                    </a:cubicBezTo>
                    <a:cubicBezTo>
                      <a:pt x="57" y="61"/>
                      <a:pt x="57" y="61"/>
                      <a:pt x="57" y="61"/>
                    </a:cubicBezTo>
                    <a:cubicBezTo>
                      <a:pt x="58" y="61"/>
                      <a:pt x="58" y="61"/>
                      <a:pt x="58" y="61"/>
                    </a:cubicBezTo>
                    <a:cubicBezTo>
                      <a:pt x="65" y="64"/>
                      <a:pt x="65" y="64"/>
                      <a:pt x="65" y="64"/>
                    </a:cubicBezTo>
                    <a:cubicBezTo>
                      <a:pt x="66" y="64"/>
                      <a:pt x="66" y="64"/>
                      <a:pt x="66" y="64"/>
                    </a:cubicBezTo>
                    <a:cubicBezTo>
                      <a:pt x="70" y="59"/>
                      <a:pt x="70" y="59"/>
                      <a:pt x="70" y="59"/>
                    </a:cubicBezTo>
                    <a:cubicBezTo>
                      <a:pt x="70" y="59"/>
                      <a:pt x="70" y="59"/>
                      <a:pt x="70" y="59"/>
                    </a:cubicBezTo>
                    <a:cubicBezTo>
                      <a:pt x="65" y="52"/>
                      <a:pt x="65" y="52"/>
                      <a:pt x="65" y="52"/>
                    </a:cubicBezTo>
                    <a:cubicBezTo>
                      <a:pt x="65" y="51"/>
                      <a:pt x="65" y="51"/>
                      <a:pt x="65" y="51"/>
                    </a:cubicBezTo>
                    <a:cubicBezTo>
                      <a:pt x="66" y="48"/>
                      <a:pt x="66" y="48"/>
                      <a:pt x="66" y="48"/>
                    </a:cubicBezTo>
                    <a:cubicBezTo>
                      <a:pt x="66" y="48"/>
                      <a:pt x="66" y="48"/>
                      <a:pt x="66" y="48"/>
                    </a:cubicBezTo>
                    <a:cubicBezTo>
                      <a:pt x="75" y="47"/>
                      <a:pt x="75" y="47"/>
                      <a:pt x="75" y="47"/>
                    </a:cubicBezTo>
                    <a:cubicBezTo>
                      <a:pt x="75" y="47"/>
                      <a:pt x="75" y="47"/>
                      <a:pt x="75" y="47"/>
                    </a:cubicBezTo>
                    <a:cubicBezTo>
                      <a:pt x="76" y="40"/>
                      <a:pt x="76" y="40"/>
                      <a:pt x="76" y="40"/>
                    </a:cubicBezTo>
                    <a:cubicBezTo>
                      <a:pt x="76" y="40"/>
                      <a:pt x="76" y="40"/>
                      <a:pt x="76" y="40"/>
                    </a:cubicBezTo>
                    <a:cubicBezTo>
                      <a:pt x="68" y="37"/>
                      <a:pt x="68" y="37"/>
                      <a:pt x="68" y="37"/>
                    </a:cubicBezTo>
                    <a:cubicBezTo>
                      <a:pt x="68" y="36"/>
                      <a:pt x="68" y="36"/>
                      <a:pt x="68" y="36"/>
                    </a:cubicBezTo>
                    <a:cubicBezTo>
                      <a:pt x="67" y="33"/>
                      <a:pt x="67" y="33"/>
                      <a:pt x="67" y="33"/>
                    </a:cubicBezTo>
                    <a:cubicBezTo>
                      <a:pt x="67" y="33"/>
                      <a:pt x="67" y="33"/>
                      <a:pt x="67" y="33"/>
                    </a:cubicBezTo>
                    <a:cubicBezTo>
                      <a:pt x="74" y="28"/>
                      <a:pt x="74" y="28"/>
                      <a:pt x="74" y="28"/>
                    </a:cubicBezTo>
                    <a:cubicBezTo>
                      <a:pt x="74" y="27"/>
                      <a:pt x="74" y="27"/>
                      <a:pt x="74" y="27"/>
                    </a:cubicBezTo>
                    <a:cubicBezTo>
                      <a:pt x="72" y="21"/>
                      <a:pt x="72" y="21"/>
                      <a:pt x="72" y="21"/>
                    </a:cubicBezTo>
                    <a:close/>
                    <a:moveTo>
                      <a:pt x="41" y="49"/>
                    </a:moveTo>
                    <a:cubicBezTo>
                      <a:pt x="35" y="52"/>
                      <a:pt x="28" y="49"/>
                      <a:pt x="25" y="42"/>
                    </a:cubicBezTo>
                    <a:cubicBezTo>
                      <a:pt x="22" y="36"/>
                      <a:pt x="26" y="28"/>
                      <a:pt x="32" y="26"/>
                    </a:cubicBezTo>
                    <a:cubicBezTo>
                      <a:pt x="39" y="23"/>
                      <a:pt x="46" y="26"/>
                      <a:pt x="48" y="33"/>
                    </a:cubicBezTo>
                    <a:cubicBezTo>
                      <a:pt x="51" y="39"/>
                      <a:pt x="48" y="47"/>
                      <a:pt x="41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447" name="Freeform 54">
                <a:extLst>
                  <a:ext uri="{FF2B5EF4-FFF2-40B4-BE49-F238E27FC236}">
                    <a16:creationId xmlns:a16="http://schemas.microsoft.com/office/drawing/2014/main" id="{60F91B28-E4CA-0446-8BB8-4E6EA840C57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02" y="2961"/>
                <a:ext cx="99" cy="99"/>
              </a:xfrm>
              <a:custGeom>
                <a:avLst/>
                <a:gdLst>
                  <a:gd name="T0" fmla="*/ 57 w 68"/>
                  <a:gd name="T1" fmla="*/ 19 h 68"/>
                  <a:gd name="T2" fmla="*/ 55 w 68"/>
                  <a:gd name="T3" fmla="*/ 17 h 68"/>
                  <a:gd name="T4" fmla="*/ 58 w 68"/>
                  <a:gd name="T5" fmla="*/ 9 h 68"/>
                  <a:gd name="T6" fmla="*/ 53 w 68"/>
                  <a:gd name="T7" fmla="*/ 5 h 68"/>
                  <a:gd name="T8" fmla="*/ 47 w 68"/>
                  <a:gd name="T9" fmla="*/ 10 h 68"/>
                  <a:gd name="T10" fmla="*/ 44 w 68"/>
                  <a:gd name="T11" fmla="*/ 9 h 68"/>
                  <a:gd name="T12" fmla="*/ 43 w 68"/>
                  <a:gd name="T13" fmla="*/ 1 h 68"/>
                  <a:gd name="T14" fmla="*/ 36 w 68"/>
                  <a:gd name="T15" fmla="*/ 0 h 68"/>
                  <a:gd name="T16" fmla="*/ 33 w 68"/>
                  <a:gd name="T17" fmla="*/ 7 h 68"/>
                  <a:gd name="T18" fmla="*/ 30 w 68"/>
                  <a:gd name="T19" fmla="*/ 7 h 68"/>
                  <a:gd name="T20" fmla="*/ 25 w 68"/>
                  <a:gd name="T21" fmla="*/ 1 h 68"/>
                  <a:gd name="T22" fmla="*/ 19 w 68"/>
                  <a:gd name="T23" fmla="*/ 3 h 68"/>
                  <a:gd name="T24" fmla="*/ 20 w 68"/>
                  <a:gd name="T25" fmla="*/ 11 h 68"/>
                  <a:gd name="T26" fmla="*/ 17 w 68"/>
                  <a:gd name="T27" fmla="*/ 13 h 68"/>
                  <a:gd name="T28" fmla="*/ 10 w 68"/>
                  <a:gd name="T29" fmla="*/ 10 h 68"/>
                  <a:gd name="T30" fmla="*/ 6 w 68"/>
                  <a:gd name="T31" fmla="*/ 15 h 68"/>
                  <a:gd name="T32" fmla="*/ 10 w 68"/>
                  <a:gd name="T33" fmla="*/ 21 h 68"/>
                  <a:gd name="T34" fmla="*/ 9 w 68"/>
                  <a:gd name="T35" fmla="*/ 25 h 68"/>
                  <a:gd name="T36" fmla="*/ 2 w 68"/>
                  <a:gd name="T37" fmla="*/ 26 h 68"/>
                  <a:gd name="T38" fmla="*/ 0 w 68"/>
                  <a:gd name="T39" fmla="*/ 32 h 68"/>
                  <a:gd name="T40" fmla="*/ 7 w 68"/>
                  <a:gd name="T41" fmla="*/ 35 h 68"/>
                  <a:gd name="T42" fmla="*/ 8 w 68"/>
                  <a:gd name="T43" fmla="*/ 38 h 68"/>
                  <a:gd name="T44" fmla="*/ 2 w 68"/>
                  <a:gd name="T45" fmla="*/ 43 h 68"/>
                  <a:gd name="T46" fmla="*/ 4 w 68"/>
                  <a:gd name="T47" fmla="*/ 49 h 68"/>
                  <a:gd name="T48" fmla="*/ 12 w 68"/>
                  <a:gd name="T49" fmla="*/ 48 h 68"/>
                  <a:gd name="T50" fmla="*/ 14 w 68"/>
                  <a:gd name="T51" fmla="*/ 51 h 68"/>
                  <a:gd name="T52" fmla="*/ 11 w 68"/>
                  <a:gd name="T53" fmla="*/ 58 h 68"/>
                  <a:gd name="T54" fmla="*/ 16 w 68"/>
                  <a:gd name="T55" fmla="*/ 62 h 68"/>
                  <a:gd name="T56" fmla="*/ 22 w 68"/>
                  <a:gd name="T57" fmla="*/ 58 h 68"/>
                  <a:gd name="T58" fmla="*/ 25 w 68"/>
                  <a:gd name="T59" fmla="*/ 59 h 68"/>
                  <a:gd name="T60" fmla="*/ 26 w 68"/>
                  <a:gd name="T61" fmla="*/ 67 h 68"/>
                  <a:gd name="T62" fmla="*/ 32 w 68"/>
                  <a:gd name="T63" fmla="*/ 68 h 68"/>
                  <a:gd name="T64" fmla="*/ 36 w 68"/>
                  <a:gd name="T65" fmla="*/ 61 h 68"/>
                  <a:gd name="T66" fmla="*/ 39 w 68"/>
                  <a:gd name="T67" fmla="*/ 60 h 68"/>
                  <a:gd name="T68" fmla="*/ 44 w 68"/>
                  <a:gd name="T69" fmla="*/ 66 h 68"/>
                  <a:gd name="T70" fmla="*/ 50 w 68"/>
                  <a:gd name="T71" fmla="*/ 64 h 68"/>
                  <a:gd name="T72" fmla="*/ 49 w 68"/>
                  <a:gd name="T73" fmla="*/ 56 h 68"/>
                  <a:gd name="T74" fmla="*/ 52 w 68"/>
                  <a:gd name="T75" fmla="*/ 54 h 68"/>
                  <a:gd name="T76" fmla="*/ 59 w 68"/>
                  <a:gd name="T77" fmla="*/ 57 h 68"/>
                  <a:gd name="T78" fmla="*/ 63 w 68"/>
                  <a:gd name="T79" fmla="*/ 52 h 68"/>
                  <a:gd name="T80" fmla="*/ 58 w 68"/>
                  <a:gd name="T81" fmla="*/ 46 h 68"/>
                  <a:gd name="T82" fmla="*/ 59 w 68"/>
                  <a:gd name="T83" fmla="*/ 43 h 68"/>
                  <a:gd name="T84" fmla="*/ 67 w 68"/>
                  <a:gd name="T85" fmla="*/ 42 h 68"/>
                  <a:gd name="T86" fmla="*/ 68 w 68"/>
                  <a:gd name="T87" fmla="*/ 36 h 68"/>
                  <a:gd name="T88" fmla="*/ 61 w 68"/>
                  <a:gd name="T89" fmla="*/ 33 h 68"/>
                  <a:gd name="T90" fmla="*/ 61 w 68"/>
                  <a:gd name="T91" fmla="*/ 29 h 68"/>
                  <a:gd name="T92" fmla="*/ 67 w 68"/>
                  <a:gd name="T93" fmla="*/ 24 h 68"/>
                  <a:gd name="T94" fmla="*/ 65 w 68"/>
                  <a:gd name="T95" fmla="*/ 19 h 68"/>
                  <a:gd name="T96" fmla="*/ 37 w 68"/>
                  <a:gd name="T97" fmla="*/ 44 h 68"/>
                  <a:gd name="T98" fmla="*/ 29 w 68"/>
                  <a:gd name="T99" fmla="*/ 23 h 68"/>
                  <a:gd name="T100" fmla="*/ 37 w 68"/>
                  <a:gd name="T101" fmla="*/ 44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68" h="68">
                    <a:moveTo>
                      <a:pt x="64" y="18"/>
                    </a:moveTo>
                    <a:cubicBezTo>
                      <a:pt x="57" y="19"/>
                      <a:pt x="57" y="19"/>
                      <a:pt x="57" y="19"/>
                    </a:cubicBezTo>
                    <a:cubicBezTo>
                      <a:pt x="57" y="19"/>
                      <a:pt x="57" y="19"/>
                      <a:pt x="57" y="19"/>
                    </a:cubicBezTo>
                    <a:cubicBezTo>
                      <a:pt x="55" y="17"/>
                      <a:pt x="55" y="17"/>
                      <a:pt x="55" y="17"/>
                    </a:cubicBezTo>
                    <a:cubicBezTo>
                      <a:pt x="55" y="16"/>
                      <a:pt x="55" y="16"/>
                      <a:pt x="55" y="16"/>
                    </a:cubicBezTo>
                    <a:cubicBezTo>
                      <a:pt x="58" y="9"/>
                      <a:pt x="58" y="9"/>
                      <a:pt x="58" y="9"/>
                    </a:cubicBezTo>
                    <a:cubicBezTo>
                      <a:pt x="58" y="9"/>
                      <a:pt x="58" y="9"/>
                      <a:pt x="58" y="9"/>
                    </a:cubicBezTo>
                    <a:cubicBezTo>
                      <a:pt x="53" y="5"/>
                      <a:pt x="53" y="5"/>
                      <a:pt x="53" y="5"/>
                    </a:cubicBezTo>
                    <a:cubicBezTo>
                      <a:pt x="53" y="5"/>
                      <a:pt x="53" y="5"/>
                      <a:pt x="53" y="5"/>
                    </a:cubicBezTo>
                    <a:cubicBezTo>
                      <a:pt x="47" y="10"/>
                      <a:pt x="47" y="10"/>
                      <a:pt x="47" y="10"/>
                    </a:cubicBezTo>
                    <a:cubicBezTo>
                      <a:pt x="46" y="10"/>
                      <a:pt x="46" y="10"/>
                      <a:pt x="46" y="10"/>
                    </a:cubicBezTo>
                    <a:cubicBezTo>
                      <a:pt x="44" y="9"/>
                      <a:pt x="44" y="9"/>
                      <a:pt x="44" y="9"/>
                    </a:cubicBezTo>
                    <a:cubicBezTo>
                      <a:pt x="43" y="8"/>
                      <a:pt x="43" y="8"/>
                      <a:pt x="43" y="8"/>
                    </a:cubicBezTo>
                    <a:cubicBezTo>
                      <a:pt x="43" y="1"/>
                      <a:pt x="43" y="1"/>
                      <a:pt x="43" y="1"/>
                    </a:cubicBezTo>
                    <a:cubicBezTo>
                      <a:pt x="42" y="1"/>
                      <a:pt x="42" y="1"/>
                      <a:pt x="42" y="1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33" y="7"/>
                      <a:pt x="33" y="7"/>
                      <a:pt x="33" y="7"/>
                    </a:cubicBezTo>
                    <a:cubicBezTo>
                      <a:pt x="33" y="7"/>
                      <a:pt x="33" y="7"/>
                      <a:pt x="33" y="7"/>
                    </a:cubicBezTo>
                    <a:cubicBezTo>
                      <a:pt x="30" y="7"/>
                      <a:pt x="30" y="7"/>
                      <a:pt x="30" y="7"/>
                    </a:cubicBezTo>
                    <a:cubicBezTo>
                      <a:pt x="29" y="7"/>
                      <a:pt x="29" y="7"/>
                      <a:pt x="29" y="7"/>
                    </a:cubicBezTo>
                    <a:cubicBezTo>
                      <a:pt x="25" y="1"/>
                      <a:pt x="25" y="1"/>
                      <a:pt x="25" y="1"/>
                    </a:cubicBezTo>
                    <a:cubicBezTo>
                      <a:pt x="25" y="1"/>
                      <a:pt x="25" y="1"/>
                      <a:pt x="25" y="1"/>
                    </a:cubicBezTo>
                    <a:cubicBezTo>
                      <a:pt x="19" y="3"/>
                      <a:pt x="19" y="3"/>
                      <a:pt x="19" y="3"/>
                    </a:cubicBezTo>
                    <a:cubicBezTo>
                      <a:pt x="19" y="4"/>
                      <a:pt x="19" y="4"/>
                      <a:pt x="19" y="4"/>
                    </a:cubicBezTo>
                    <a:cubicBezTo>
                      <a:pt x="20" y="11"/>
                      <a:pt x="20" y="11"/>
                      <a:pt x="20" y="11"/>
                    </a:cubicBezTo>
                    <a:cubicBezTo>
                      <a:pt x="20" y="11"/>
                      <a:pt x="20" y="11"/>
                      <a:pt x="20" y="11"/>
                    </a:cubicBezTo>
                    <a:cubicBezTo>
                      <a:pt x="17" y="13"/>
                      <a:pt x="17" y="13"/>
                      <a:pt x="17" y="13"/>
                    </a:cubicBezTo>
                    <a:cubicBezTo>
                      <a:pt x="17" y="13"/>
                      <a:pt x="17" y="13"/>
                      <a:pt x="17" y="13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6" y="16"/>
                      <a:pt x="6" y="16"/>
                      <a:pt x="6" y="16"/>
                    </a:cubicBezTo>
                    <a:cubicBezTo>
                      <a:pt x="10" y="21"/>
                      <a:pt x="10" y="21"/>
                      <a:pt x="10" y="21"/>
                    </a:cubicBezTo>
                    <a:cubicBezTo>
                      <a:pt x="10" y="22"/>
                      <a:pt x="10" y="22"/>
                      <a:pt x="10" y="22"/>
                    </a:cubicBezTo>
                    <a:cubicBezTo>
                      <a:pt x="9" y="25"/>
                      <a:pt x="9" y="25"/>
                      <a:pt x="9" y="25"/>
                    </a:cubicBezTo>
                    <a:cubicBezTo>
                      <a:pt x="9" y="25"/>
                      <a:pt x="9" y="25"/>
                      <a:pt x="9" y="25"/>
                    </a:cubicBezTo>
                    <a:cubicBezTo>
                      <a:pt x="2" y="26"/>
                      <a:pt x="2" y="26"/>
                      <a:pt x="2" y="26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1" y="32"/>
                      <a:pt x="1" y="32"/>
                      <a:pt x="1" y="32"/>
                    </a:cubicBezTo>
                    <a:cubicBezTo>
                      <a:pt x="7" y="35"/>
                      <a:pt x="7" y="35"/>
                      <a:pt x="7" y="35"/>
                    </a:cubicBezTo>
                    <a:cubicBezTo>
                      <a:pt x="8" y="35"/>
                      <a:pt x="8" y="35"/>
                      <a:pt x="8" y="35"/>
                    </a:cubicBezTo>
                    <a:cubicBezTo>
                      <a:pt x="8" y="38"/>
                      <a:pt x="8" y="38"/>
                      <a:pt x="8" y="38"/>
                    </a:cubicBezTo>
                    <a:cubicBezTo>
                      <a:pt x="8" y="39"/>
                      <a:pt x="8" y="39"/>
                      <a:pt x="8" y="39"/>
                    </a:cubicBezTo>
                    <a:cubicBezTo>
                      <a:pt x="2" y="43"/>
                      <a:pt x="2" y="43"/>
                      <a:pt x="2" y="43"/>
                    </a:cubicBezTo>
                    <a:cubicBezTo>
                      <a:pt x="2" y="44"/>
                      <a:pt x="2" y="44"/>
                      <a:pt x="2" y="44"/>
                    </a:cubicBezTo>
                    <a:cubicBezTo>
                      <a:pt x="4" y="49"/>
                      <a:pt x="4" y="49"/>
                      <a:pt x="4" y="49"/>
                    </a:cubicBezTo>
                    <a:cubicBezTo>
                      <a:pt x="4" y="49"/>
                      <a:pt x="4" y="49"/>
                      <a:pt x="4" y="49"/>
                    </a:cubicBezTo>
                    <a:cubicBezTo>
                      <a:pt x="12" y="48"/>
                      <a:pt x="12" y="48"/>
                      <a:pt x="12" y="48"/>
                    </a:cubicBezTo>
                    <a:cubicBezTo>
                      <a:pt x="12" y="48"/>
                      <a:pt x="12" y="48"/>
                      <a:pt x="12" y="48"/>
                    </a:cubicBezTo>
                    <a:cubicBezTo>
                      <a:pt x="14" y="51"/>
                      <a:pt x="14" y="51"/>
                      <a:pt x="14" y="51"/>
                    </a:cubicBezTo>
                    <a:cubicBezTo>
                      <a:pt x="14" y="51"/>
                      <a:pt x="14" y="51"/>
                      <a:pt x="14" y="51"/>
                    </a:cubicBezTo>
                    <a:cubicBezTo>
                      <a:pt x="11" y="58"/>
                      <a:pt x="11" y="58"/>
                      <a:pt x="11" y="58"/>
                    </a:cubicBezTo>
                    <a:cubicBezTo>
                      <a:pt x="11" y="59"/>
                      <a:pt x="11" y="59"/>
                      <a:pt x="11" y="59"/>
                    </a:cubicBezTo>
                    <a:cubicBezTo>
                      <a:pt x="16" y="62"/>
                      <a:pt x="16" y="62"/>
                      <a:pt x="16" y="62"/>
                    </a:cubicBezTo>
                    <a:cubicBezTo>
                      <a:pt x="16" y="62"/>
                      <a:pt x="16" y="62"/>
                      <a:pt x="16" y="62"/>
                    </a:cubicBezTo>
                    <a:cubicBezTo>
                      <a:pt x="22" y="58"/>
                      <a:pt x="22" y="58"/>
                      <a:pt x="22" y="58"/>
                    </a:cubicBezTo>
                    <a:cubicBezTo>
                      <a:pt x="22" y="58"/>
                      <a:pt x="22" y="58"/>
                      <a:pt x="22" y="58"/>
                    </a:cubicBezTo>
                    <a:cubicBezTo>
                      <a:pt x="25" y="59"/>
                      <a:pt x="25" y="59"/>
                      <a:pt x="25" y="59"/>
                    </a:cubicBezTo>
                    <a:cubicBezTo>
                      <a:pt x="25" y="59"/>
                      <a:pt x="25" y="59"/>
                      <a:pt x="25" y="59"/>
                    </a:cubicBezTo>
                    <a:cubicBezTo>
                      <a:pt x="26" y="67"/>
                      <a:pt x="26" y="67"/>
                      <a:pt x="26" y="67"/>
                    </a:cubicBezTo>
                    <a:cubicBezTo>
                      <a:pt x="26" y="67"/>
                      <a:pt x="26" y="67"/>
                      <a:pt x="26" y="67"/>
                    </a:cubicBezTo>
                    <a:cubicBezTo>
                      <a:pt x="32" y="68"/>
                      <a:pt x="32" y="68"/>
                      <a:pt x="32" y="68"/>
                    </a:cubicBezTo>
                    <a:cubicBezTo>
                      <a:pt x="33" y="68"/>
                      <a:pt x="33" y="68"/>
                      <a:pt x="33" y="68"/>
                    </a:cubicBezTo>
                    <a:cubicBezTo>
                      <a:pt x="36" y="61"/>
                      <a:pt x="36" y="61"/>
                      <a:pt x="36" y="61"/>
                    </a:cubicBezTo>
                    <a:cubicBezTo>
                      <a:pt x="36" y="60"/>
                      <a:pt x="36" y="60"/>
                      <a:pt x="36" y="60"/>
                    </a:cubicBezTo>
                    <a:cubicBezTo>
                      <a:pt x="39" y="60"/>
                      <a:pt x="39" y="60"/>
                      <a:pt x="39" y="60"/>
                    </a:cubicBezTo>
                    <a:cubicBezTo>
                      <a:pt x="39" y="60"/>
                      <a:pt x="39" y="60"/>
                      <a:pt x="39" y="60"/>
                    </a:cubicBezTo>
                    <a:cubicBezTo>
                      <a:pt x="44" y="66"/>
                      <a:pt x="44" y="66"/>
                      <a:pt x="44" y="66"/>
                    </a:cubicBezTo>
                    <a:cubicBezTo>
                      <a:pt x="44" y="66"/>
                      <a:pt x="44" y="66"/>
                      <a:pt x="44" y="66"/>
                    </a:cubicBezTo>
                    <a:cubicBezTo>
                      <a:pt x="50" y="64"/>
                      <a:pt x="50" y="64"/>
                      <a:pt x="50" y="64"/>
                    </a:cubicBezTo>
                    <a:cubicBezTo>
                      <a:pt x="50" y="64"/>
                      <a:pt x="50" y="64"/>
                      <a:pt x="50" y="64"/>
                    </a:cubicBezTo>
                    <a:cubicBezTo>
                      <a:pt x="49" y="56"/>
                      <a:pt x="49" y="56"/>
                      <a:pt x="49" y="56"/>
                    </a:cubicBezTo>
                    <a:cubicBezTo>
                      <a:pt x="49" y="56"/>
                      <a:pt x="49" y="56"/>
                      <a:pt x="49" y="56"/>
                    </a:cubicBezTo>
                    <a:cubicBezTo>
                      <a:pt x="52" y="54"/>
                      <a:pt x="52" y="54"/>
                      <a:pt x="52" y="54"/>
                    </a:cubicBezTo>
                    <a:cubicBezTo>
                      <a:pt x="52" y="54"/>
                      <a:pt x="52" y="54"/>
                      <a:pt x="52" y="54"/>
                    </a:cubicBezTo>
                    <a:cubicBezTo>
                      <a:pt x="59" y="57"/>
                      <a:pt x="59" y="57"/>
                      <a:pt x="59" y="57"/>
                    </a:cubicBezTo>
                    <a:cubicBezTo>
                      <a:pt x="59" y="57"/>
                      <a:pt x="59" y="57"/>
                      <a:pt x="59" y="57"/>
                    </a:cubicBezTo>
                    <a:cubicBezTo>
                      <a:pt x="63" y="52"/>
                      <a:pt x="63" y="52"/>
                      <a:pt x="63" y="52"/>
                    </a:cubicBezTo>
                    <a:cubicBezTo>
                      <a:pt x="63" y="52"/>
                      <a:pt x="63" y="52"/>
                      <a:pt x="63" y="52"/>
                    </a:cubicBezTo>
                    <a:cubicBezTo>
                      <a:pt x="58" y="46"/>
                      <a:pt x="58" y="46"/>
                      <a:pt x="58" y="46"/>
                    </a:cubicBezTo>
                    <a:cubicBezTo>
                      <a:pt x="58" y="46"/>
                      <a:pt x="58" y="46"/>
                      <a:pt x="58" y="46"/>
                    </a:cubicBezTo>
                    <a:cubicBezTo>
                      <a:pt x="59" y="43"/>
                      <a:pt x="59" y="43"/>
                      <a:pt x="59" y="43"/>
                    </a:cubicBezTo>
                    <a:cubicBezTo>
                      <a:pt x="60" y="43"/>
                      <a:pt x="60" y="43"/>
                      <a:pt x="60" y="43"/>
                    </a:cubicBezTo>
                    <a:cubicBezTo>
                      <a:pt x="67" y="42"/>
                      <a:pt x="67" y="42"/>
                      <a:pt x="67" y="42"/>
                    </a:cubicBezTo>
                    <a:cubicBezTo>
                      <a:pt x="68" y="42"/>
                      <a:pt x="68" y="42"/>
                      <a:pt x="68" y="42"/>
                    </a:cubicBezTo>
                    <a:cubicBezTo>
                      <a:pt x="68" y="36"/>
                      <a:pt x="68" y="36"/>
                      <a:pt x="68" y="36"/>
                    </a:cubicBezTo>
                    <a:cubicBezTo>
                      <a:pt x="68" y="35"/>
                      <a:pt x="68" y="35"/>
                      <a:pt x="68" y="35"/>
                    </a:cubicBezTo>
                    <a:cubicBezTo>
                      <a:pt x="61" y="33"/>
                      <a:pt x="61" y="33"/>
                      <a:pt x="61" y="33"/>
                    </a:cubicBezTo>
                    <a:cubicBezTo>
                      <a:pt x="61" y="32"/>
                      <a:pt x="61" y="32"/>
                      <a:pt x="61" y="32"/>
                    </a:cubicBezTo>
                    <a:cubicBezTo>
                      <a:pt x="61" y="29"/>
                      <a:pt x="61" y="29"/>
                      <a:pt x="61" y="29"/>
                    </a:cubicBezTo>
                    <a:cubicBezTo>
                      <a:pt x="61" y="29"/>
                      <a:pt x="61" y="29"/>
                      <a:pt x="61" y="29"/>
                    </a:cubicBezTo>
                    <a:cubicBezTo>
                      <a:pt x="67" y="24"/>
                      <a:pt x="67" y="24"/>
                      <a:pt x="67" y="24"/>
                    </a:cubicBezTo>
                    <a:cubicBezTo>
                      <a:pt x="67" y="24"/>
                      <a:pt x="67" y="24"/>
                      <a:pt x="67" y="24"/>
                    </a:cubicBezTo>
                    <a:cubicBezTo>
                      <a:pt x="65" y="19"/>
                      <a:pt x="65" y="19"/>
                      <a:pt x="65" y="19"/>
                    </a:cubicBezTo>
                    <a:lnTo>
                      <a:pt x="64" y="18"/>
                    </a:lnTo>
                    <a:close/>
                    <a:moveTo>
                      <a:pt x="37" y="44"/>
                    </a:moveTo>
                    <a:cubicBezTo>
                      <a:pt x="32" y="46"/>
                      <a:pt x="25" y="43"/>
                      <a:pt x="23" y="37"/>
                    </a:cubicBezTo>
                    <a:cubicBezTo>
                      <a:pt x="21" y="32"/>
                      <a:pt x="23" y="25"/>
                      <a:pt x="29" y="23"/>
                    </a:cubicBezTo>
                    <a:cubicBezTo>
                      <a:pt x="35" y="20"/>
                      <a:pt x="42" y="23"/>
                      <a:pt x="44" y="29"/>
                    </a:cubicBezTo>
                    <a:cubicBezTo>
                      <a:pt x="46" y="35"/>
                      <a:pt x="43" y="41"/>
                      <a:pt x="37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448" name="Freeform 55">
                <a:extLst>
                  <a:ext uri="{FF2B5EF4-FFF2-40B4-BE49-F238E27FC236}">
                    <a16:creationId xmlns:a16="http://schemas.microsoft.com/office/drawing/2014/main" id="{C560DD51-88D6-4744-8D06-C8C9EABADBA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080" y="2057"/>
                <a:ext cx="222" cy="222"/>
              </a:xfrm>
              <a:custGeom>
                <a:avLst/>
                <a:gdLst>
                  <a:gd name="T0" fmla="*/ 128 w 153"/>
                  <a:gd name="T1" fmla="*/ 44 h 153"/>
                  <a:gd name="T2" fmla="*/ 123 w 153"/>
                  <a:gd name="T3" fmla="*/ 38 h 153"/>
                  <a:gd name="T4" fmla="*/ 130 w 153"/>
                  <a:gd name="T5" fmla="*/ 21 h 153"/>
                  <a:gd name="T6" fmla="*/ 119 w 153"/>
                  <a:gd name="T7" fmla="*/ 12 h 153"/>
                  <a:gd name="T8" fmla="*/ 105 w 153"/>
                  <a:gd name="T9" fmla="*/ 22 h 153"/>
                  <a:gd name="T10" fmla="*/ 98 w 153"/>
                  <a:gd name="T11" fmla="*/ 20 h 153"/>
                  <a:gd name="T12" fmla="*/ 95 w 153"/>
                  <a:gd name="T13" fmla="*/ 2 h 153"/>
                  <a:gd name="T14" fmla="*/ 82 w 153"/>
                  <a:gd name="T15" fmla="*/ 0 h 153"/>
                  <a:gd name="T16" fmla="*/ 74 w 153"/>
                  <a:gd name="T17" fmla="*/ 16 h 153"/>
                  <a:gd name="T18" fmla="*/ 66 w 153"/>
                  <a:gd name="T19" fmla="*/ 17 h 153"/>
                  <a:gd name="T20" fmla="*/ 56 w 153"/>
                  <a:gd name="T21" fmla="*/ 3 h 153"/>
                  <a:gd name="T22" fmla="*/ 43 w 153"/>
                  <a:gd name="T23" fmla="*/ 8 h 153"/>
                  <a:gd name="T24" fmla="*/ 44 w 153"/>
                  <a:gd name="T25" fmla="*/ 25 h 153"/>
                  <a:gd name="T26" fmla="*/ 38 w 153"/>
                  <a:gd name="T27" fmla="*/ 30 h 153"/>
                  <a:gd name="T28" fmla="*/ 22 w 153"/>
                  <a:gd name="T29" fmla="*/ 23 h 153"/>
                  <a:gd name="T30" fmla="*/ 13 w 153"/>
                  <a:gd name="T31" fmla="*/ 34 h 153"/>
                  <a:gd name="T32" fmla="*/ 23 w 153"/>
                  <a:gd name="T33" fmla="*/ 48 h 153"/>
                  <a:gd name="T34" fmla="*/ 20 w 153"/>
                  <a:gd name="T35" fmla="*/ 55 h 153"/>
                  <a:gd name="T36" fmla="*/ 3 w 153"/>
                  <a:gd name="T37" fmla="*/ 58 h 153"/>
                  <a:gd name="T38" fmla="*/ 0 w 153"/>
                  <a:gd name="T39" fmla="*/ 71 h 153"/>
                  <a:gd name="T40" fmla="*/ 16 w 153"/>
                  <a:gd name="T41" fmla="*/ 79 h 153"/>
                  <a:gd name="T42" fmla="*/ 18 w 153"/>
                  <a:gd name="T43" fmla="*/ 86 h 153"/>
                  <a:gd name="T44" fmla="*/ 4 w 153"/>
                  <a:gd name="T45" fmla="*/ 97 h 153"/>
                  <a:gd name="T46" fmla="*/ 8 w 153"/>
                  <a:gd name="T47" fmla="*/ 110 h 153"/>
                  <a:gd name="T48" fmla="*/ 26 w 153"/>
                  <a:gd name="T49" fmla="*/ 109 h 153"/>
                  <a:gd name="T50" fmla="*/ 31 w 153"/>
                  <a:gd name="T51" fmla="*/ 115 h 153"/>
                  <a:gd name="T52" fmla="*/ 24 w 153"/>
                  <a:gd name="T53" fmla="*/ 131 h 153"/>
                  <a:gd name="T54" fmla="*/ 35 w 153"/>
                  <a:gd name="T55" fmla="*/ 140 h 153"/>
                  <a:gd name="T56" fmla="*/ 49 w 153"/>
                  <a:gd name="T57" fmla="*/ 130 h 153"/>
                  <a:gd name="T58" fmla="*/ 56 w 153"/>
                  <a:gd name="T59" fmla="*/ 132 h 153"/>
                  <a:gd name="T60" fmla="*/ 58 w 153"/>
                  <a:gd name="T61" fmla="*/ 150 h 153"/>
                  <a:gd name="T62" fmla="*/ 72 w 153"/>
                  <a:gd name="T63" fmla="*/ 153 h 153"/>
                  <a:gd name="T64" fmla="*/ 79 w 153"/>
                  <a:gd name="T65" fmla="*/ 137 h 153"/>
                  <a:gd name="T66" fmla="*/ 87 w 153"/>
                  <a:gd name="T67" fmla="*/ 135 h 153"/>
                  <a:gd name="T68" fmla="*/ 98 w 153"/>
                  <a:gd name="T69" fmla="*/ 149 h 153"/>
                  <a:gd name="T70" fmla="*/ 111 w 153"/>
                  <a:gd name="T71" fmla="*/ 145 h 153"/>
                  <a:gd name="T72" fmla="*/ 109 w 153"/>
                  <a:gd name="T73" fmla="*/ 127 h 153"/>
                  <a:gd name="T74" fmla="*/ 115 w 153"/>
                  <a:gd name="T75" fmla="*/ 122 h 153"/>
                  <a:gd name="T76" fmla="*/ 132 w 153"/>
                  <a:gd name="T77" fmla="*/ 129 h 153"/>
                  <a:gd name="T78" fmla="*/ 141 w 153"/>
                  <a:gd name="T79" fmla="*/ 118 h 153"/>
                  <a:gd name="T80" fmla="*/ 131 w 153"/>
                  <a:gd name="T81" fmla="*/ 104 h 153"/>
                  <a:gd name="T82" fmla="*/ 133 w 153"/>
                  <a:gd name="T83" fmla="*/ 97 h 153"/>
                  <a:gd name="T84" fmla="*/ 151 w 153"/>
                  <a:gd name="T85" fmla="*/ 94 h 153"/>
                  <a:gd name="T86" fmla="*/ 153 w 153"/>
                  <a:gd name="T87" fmla="*/ 81 h 153"/>
                  <a:gd name="T88" fmla="*/ 137 w 153"/>
                  <a:gd name="T89" fmla="*/ 73 h 153"/>
                  <a:gd name="T90" fmla="*/ 136 w 153"/>
                  <a:gd name="T91" fmla="*/ 66 h 153"/>
                  <a:gd name="T92" fmla="*/ 150 w 153"/>
                  <a:gd name="T93" fmla="*/ 55 h 153"/>
                  <a:gd name="T94" fmla="*/ 145 w 153"/>
                  <a:gd name="T95" fmla="*/ 42 h 153"/>
                  <a:gd name="T96" fmla="*/ 84 w 153"/>
                  <a:gd name="T97" fmla="*/ 98 h 153"/>
                  <a:gd name="T98" fmla="*/ 65 w 153"/>
                  <a:gd name="T99" fmla="*/ 51 h 153"/>
                  <a:gd name="T100" fmla="*/ 84 w 153"/>
                  <a:gd name="T101" fmla="*/ 98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53" h="153">
                    <a:moveTo>
                      <a:pt x="144" y="41"/>
                    </a:moveTo>
                    <a:cubicBezTo>
                      <a:pt x="128" y="44"/>
                      <a:pt x="128" y="44"/>
                      <a:pt x="128" y="44"/>
                    </a:cubicBezTo>
                    <a:cubicBezTo>
                      <a:pt x="127" y="43"/>
                      <a:pt x="127" y="43"/>
                      <a:pt x="127" y="43"/>
                    </a:cubicBezTo>
                    <a:cubicBezTo>
                      <a:pt x="123" y="38"/>
                      <a:pt x="123" y="38"/>
                      <a:pt x="123" y="38"/>
                    </a:cubicBezTo>
                    <a:cubicBezTo>
                      <a:pt x="123" y="37"/>
                      <a:pt x="123" y="37"/>
                      <a:pt x="123" y="37"/>
                    </a:cubicBezTo>
                    <a:cubicBezTo>
                      <a:pt x="130" y="21"/>
                      <a:pt x="130" y="21"/>
                      <a:pt x="130" y="21"/>
                    </a:cubicBezTo>
                    <a:cubicBezTo>
                      <a:pt x="129" y="20"/>
                      <a:pt x="129" y="20"/>
                      <a:pt x="129" y="20"/>
                    </a:cubicBezTo>
                    <a:cubicBezTo>
                      <a:pt x="119" y="12"/>
                      <a:pt x="119" y="12"/>
                      <a:pt x="119" y="12"/>
                    </a:cubicBezTo>
                    <a:cubicBezTo>
                      <a:pt x="118" y="12"/>
                      <a:pt x="118" y="12"/>
                      <a:pt x="118" y="12"/>
                    </a:cubicBezTo>
                    <a:cubicBezTo>
                      <a:pt x="105" y="22"/>
                      <a:pt x="105" y="22"/>
                      <a:pt x="105" y="22"/>
                    </a:cubicBezTo>
                    <a:cubicBezTo>
                      <a:pt x="104" y="22"/>
                      <a:pt x="104" y="22"/>
                      <a:pt x="104" y="22"/>
                    </a:cubicBezTo>
                    <a:cubicBezTo>
                      <a:pt x="98" y="20"/>
                      <a:pt x="98" y="20"/>
                      <a:pt x="98" y="20"/>
                    </a:cubicBezTo>
                    <a:cubicBezTo>
                      <a:pt x="97" y="19"/>
                      <a:pt x="97" y="19"/>
                      <a:pt x="97" y="19"/>
                    </a:cubicBezTo>
                    <a:cubicBezTo>
                      <a:pt x="95" y="2"/>
                      <a:pt x="95" y="2"/>
                      <a:pt x="95" y="2"/>
                    </a:cubicBezTo>
                    <a:cubicBezTo>
                      <a:pt x="95" y="2"/>
                      <a:pt x="95" y="2"/>
                      <a:pt x="95" y="2"/>
                    </a:cubicBezTo>
                    <a:cubicBezTo>
                      <a:pt x="82" y="0"/>
                      <a:pt x="82" y="0"/>
                      <a:pt x="82" y="0"/>
                    </a:cubicBezTo>
                    <a:cubicBezTo>
                      <a:pt x="81" y="0"/>
                      <a:pt x="81" y="0"/>
                      <a:pt x="81" y="0"/>
                    </a:cubicBezTo>
                    <a:cubicBezTo>
                      <a:pt x="74" y="16"/>
                      <a:pt x="74" y="16"/>
                      <a:pt x="74" y="16"/>
                    </a:cubicBezTo>
                    <a:cubicBezTo>
                      <a:pt x="73" y="16"/>
                      <a:pt x="73" y="16"/>
                      <a:pt x="73" y="16"/>
                    </a:cubicBezTo>
                    <a:cubicBezTo>
                      <a:pt x="66" y="17"/>
                      <a:pt x="66" y="17"/>
                      <a:pt x="66" y="17"/>
                    </a:cubicBezTo>
                    <a:cubicBezTo>
                      <a:pt x="66" y="17"/>
                      <a:pt x="66" y="17"/>
                      <a:pt x="66" y="17"/>
                    </a:cubicBezTo>
                    <a:cubicBezTo>
                      <a:pt x="56" y="3"/>
                      <a:pt x="56" y="3"/>
                      <a:pt x="56" y="3"/>
                    </a:cubicBezTo>
                    <a:cubicBezTo>
                      <a:pt x="55" y="3"/>
                      <a:pt x="55" y="3"/>
                      <a:pt x="55" y="3"/>
                    </a:cubicBezTo>
                    <a:cubicBezTo>
                      <a:pt x="43" y="8"/>
                      <a:pt x="43" y="8"/>
                      <a:pt x="43" y="8"/>
                    </a:cubicBezTo>
                    <a:cubicBezTo>
                      <a:pt x="42" y="8"/>
                      <a:pt x="42" y="8"/>
                      <a:pt x="42" y="8"/>
                    </a:cubicBezTo>
                    <a:cubicBezTo>
                      <a:pt x="44" y="25"/>
                      <a:pt x="44" y="25"/>
                      <a:pt x="44" y="25"/>
                    </a:cubicBezTo>
                    <a:cubicBezTo>
                      <a:pt x="44" y="26"/>
                      <a:pt x="44" y="26"/>
                      <a:pt x="44" y="26"/>
                    </a:cubicBezTo>
                    <a:cubicBezTo>
                      <a:pt x="38" y="30"/>
                      <a:pt x="38" y="30"/>
                      <a:pt x="38" y="30"/>
                    </a:cubicBezTo>
                    <a:cubicBezTo>
                      <a:pt x="37" y="30"/>
                      <a:pt x="37" y="30"/>
                      <a:pt x="37" y="30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21" y="24"/>
                      <a:pt x="21" y="24"/>
                      <a:pt x="21" y="24"/>
                    </a:cubicBezTo>
                    <a:cubicBezTo>
                      <a:pt x="13" y="34"/>
                      <a:pt x="13" y="34"/>
                      <a:pt x="13" y="34"/>
                    </a:cubicBezTo>
                    <a:cubicBezTo>
                      <a:pt x="13" y="35"/>
                      <a:pt x="13" y="35"/>
                      <a:pt x="13" y="35"/>
                    </a:cubicBezTo>
                    <a:cubicBezTo>
                      <a:pt x="23" y="48"/>
                      <a:pt x="23" y="48"/>
                      <a:pt x="23" y="48"/>
                    </a:cubicBezTo>
                    <a:cubicBezTo>
                      <a:pt x="23" y="49"/>
                      <a:pt x="23" y="49"/>
                      <a:pt x="23" y="49"/>
                    </a:cubicBezTo>
                    <a:cubicBezTo>
                      <a:pt x="20" y="55"/>
                      <a:pt x="20" y="55"/>
                      <a:pt x="20" y="55"/>
                    </a:cubicBezTo>
                    <a:cubicBezTo>
                      <a:pt x="20" y="56"/>
                      <a:pt x="20" y="56"/>
                      <a:pt x="20" y="56"/>
                    </a:cubicBezTo>
                    <a:cubicBezTo>
                      <a:pt x="3" y="58"/>
                      <a:pt x="3" y="58"/>
                      <a:pt x="3" y="58"/>
                    </a:cubicBezTo>
                    <a:cubicBezTo>
                      <a:pt x="2" y="58"/>
                      <a:pt x="2" y="58"/>
                      <a:pt x="2" y="58"/>
                    </a:cubicBezTo>
                    <a:cubicBezTo>
                      <a:pt x="0" y="71"/>
                      <a:pt x="0" y="71"/>
                      <a:pt x="0" y="71"/>
                    </a:cubicBezTo>
                    <a:cubicBezTo>
                      <a:pt x="1" y="72"/>
                      <a:pt x="1" y="72"/>
                      <a:pt x="1" y="72"/>
                    </a:cubicBezTo>
                    <a:cubicBezTo>
                      <a:pt x="16" y="79"/>
                      <a:pt x="16" y="79"/>
                      <a:pt x="16" y="79"/>
                    </a:cubicBezTo>
                    <a:cubicBezTo>
                      <a:pt x="17" y="80"/>
                      <a:pt x="17" y="80"/>
                      <a:pt x="17" y="80"/>
                    </a:cubicBezTo>
                    <a:cubicBezTo>
                      <a:pt x="18" y="86"/>
                      <a:pt x="18" y="86"/>
                      <a:pt x="18" y="86"/>
                    </a:cubicBezTo>
                    <a:cubicBezTo>
                      <a:pt x="17" y="87"/>
                      <a:pt x="17" y="87"/>
                      <a:pt x="17" y="87"/>
                    </a:cubicBezTo>
                    <a:cubicBezTo>
                      <a:pt x="4" y="97"/>
                      <a:pt x="4" y="97"/>
                      <a:pt x="4" y="97"/>
                    </a:cubicBezTo>
                    <a:cubicBezTo>
                      <a:pt x="3" y="98"/>
                      <a:pt x="3" y="98"/>
                      <a:pt x="3" y="98"/>
                    </a:cubicBezTo>
                    <a:cubicBezTo>
                      <a:pt x="8" y="110"/>
                      <a:pt x="8" y="110"/>
                      <a:pt x="8" y="110"/>
                    </a:cubicBezTo>
                    <a:cubicBezTo>
                      <a:pt x="9" y="111"/>
                      <a:pt x="9" y="111"/>
                      <a:pt x="9" y="111"/>
                    </a:cubicBezTo>
                    <a:cubicBezTo>
                      <a:pt x="26" y="109"/>
                      <a:pt x="26" y="109"/>
                      <a:pt x="26" y="109"/>
                    </a:cubicBezTo>
                    <a:cubicBezTo>
                      <a:pt x="27" y="109"/>
                      <a:pt x="27" y="109"/>
                      <a:pt x="27" y="109"/>
                    </a:cubicBezTo>
                    <a:cubicBezTo>
                      <a:pt x="31" y="115"/>
                      <a:pt x="31" y="115"/>
                      <a:pt x="31" y="115"/>
                    </a:cubicBezTo>
                    <a:cubicBezTo>
                      <a:pt x="31" y="116"/>
                      <a:pt x="31" y="116"/>
                      <a:pt x="31" y="116"/>
                    </a:cubicBezTo>
                    <a:cubicBezTo>
                      <a:pt x="24" y="131"/>
                      <a:pt x="24" y="131"/>
                      <a:pt x="24" y="131"/>
                    </a:cubicBezTo>
                    <a:cubicBezTo>
                      <a:pt x="24" y="132"/>
                      <a:pt x="24" y="132"/>
                      <a:pt x="24" y="132"/>
                    </a:cubicBezTo>
                    <a:cubicBezTo>
                      <a:pt x="35" y="140"/>
                      <a:pt x="35" y="140"/>
                      <a:pt x="35" y="140"/>
                    </a:cubicBezTo>
                    <a:cubicBezTo>
                      <a:pt x="36" y="140"/>
                      <a:pt x="36" y="140"/>
                      <a:pt x="36" y="140"/>
                    </a:cubicBezTo>
                    <a:cubicBezTo>
                      <a:pt x="49" y="130"/>
                      <a:pt x="49" y="130"/>
                      <a:pt x="49" y="130"/>
                    </a:cubicBezTo>
                    <a:cubicBezTo>
                      <a:pt x="50" y="130"/>
                      <a:pt x="50" y="130"/>
                      <a:pt x="50" y="130"/>
                    </a:cubicBezTo>
                    <a:cubicBezTo>
                      <a:pt x="56" y="132"/>
                      <a:pt x="56" y="132"/>
                      <a:pt x="56" y="132"/>
                    </a:cubicBezTo>
                    <a:cubicBezTo>
                      <a:pt x="57" y="133"/>
                      <a:pt x="57" y="133"/>
                      <a:pt x="57" y="133"/>
                    </a:cubicBezTo>
                    <a:cubicBezTo>
                      <a:pt x="58" y="150"/>
                      <a:pt x="58" y="150"/>
                      <a:pt x="58" y="150"/>
                    </a:cubicBezTo>
                    <a:cubicBezTo>
                      <a:pt x="59" y="151"/>
                      <a:pt x="59" y="151"/>
                      <a:pt x="59" y="151"/>
                    </a:cubicBezTo>
                    <a:cubicBezTo>
                      <a:pt x="72" y="153"/>
                      <a:pt x="72" y="153"/>
                      <a:pt x="72" y="153"/>
                    </a:cubicBezTo>
                    <a:cubicBezTo>
                      <a:pt x="73" y="152"/>
                      <a:pt x="73" y="152"/>
                      <a:pt x="73" y="152"/>
                    </a:cubicBezTo>
                    <a:cubicBezTo>
                      <a:pt x="79" y="137"/>
                      <a:pt x="79" y="137"/>
                      <a:pt x="79" y="137"/>
                    </a:cubicBezTo>
                    <a:cubicBezTo>
                      <a:pt x="80" y="136"/>
                      <a:pt x="80" y="136"/>
                      <a:pt x="80" y="136"/>
                    </a:cubicBezTo>
                    <a:cubicBezTo>
                      <a:pt x="87" y="135"/>
                      <a:pt x="87" y="135"/>
                      <a:pt x="87" y="135"/>
                    </a:cubicBezTo>
                    <a:cubicBezTo>
                      <a:pt x="88" y="136"/>
                      <a:pt x="88" y="136"/>
                      <a:pt x="88" y="136"/>
                    </a:cubicBezTo>
                    <a:cubicBezTo>
                      <a:pt x="98" y="149"/>
                      <a:pt x="98" y="149"/>
                      <a:pt x="98" y="149"/>
                    </a:cubicBezTo>
                    <a:cubicBezTo>
                      <a:pt x="99" y="149"/>
                      <a:pt x="99" y="149"/>
                      <a:pt x="99" y="149"/>
                    </a:cubicBezTo>
                    <a:cubicBezTo>
                      <a:pt x="111" y="145"/>
                      <a:pt x="111" y="145"/>
                      <a:pt x="111" y="145"/>
                    </a:cubicBezTo>
                    <a:cubicBezTo>
                      <a:pt x="112" y="144"/>
                      <a:pt x="112" y="144"/>
                      <a:pt x="112" y="144"/>
                    </a:cubicBezTo>
                    <a:cubicBezTo>
                      <a:pt x="109" y="127"/>
                      <a:pt x="109" y="127"/>
                      <a:pt x="109" y="127"/>
                    </a:cubicBezTo>
                    <a:cubicBezTo>
                      <a:pt x="110" y="126"/>
                      <a:pt x="110" y="126"/>
                      <a:pt x="110" y="126"/>
                    </a:cubicBezTo>
                    <a:cubicBezTo>
                      <a:pt x="115" y="122"/>
                      <a:pt x="115" y="122"/>
                      <a:pt x="115" y="122"/>
                    </a:cubicBezTo>
                    <a:cubicBezTo>
                      <a:pt x="116" y="122"/>
                      <a:pt x="116" y="122"/>
                      <a:pt x="116" y="122"/>
                    </a:cubicBezTo>
                    <a:cubicBezTo>
                      <a:pt x="132" y="129"/>
                      <a:pt x="132" y="129"/>
                      <a:pt x="132" y="129"/>
                    </a:cubicBezTo>
                    <a:cubicBezTo>
                      <a:pt x="133" y="128"/>
                      <a:pt x="133" y="128"/>
                      <a:pt x="133" y="128"/>
                    </a:cubicBezTo>
                    <a:cubicBezTo>
                      <a:pt x="141" y="118"/>
                      <a:pt x="141" y="118"/>
                      <a:pt x="141" y="118"/>
                    </a:cubicBezTo>
                    <a:cubicBezTo>
                      <a:pt x="141" y="117"/>
                      <a:pt x="141" y="117"/>
                      <a:pt x="141" y="117"/>
                    </a:cubicBezTo>
                    <a:cubicBezTo>
                      <a:pt x="131" y="104"/>
                      <a:pt x="131" y="104"/>
                      <a:pt x="131" y="104"/>
                    </a:cubicBezTo>
                    <a:cubicBezTo>
                      <a:pt x="130" y="103"/>
                      <a:pt x="130" y="103"/>
                      <a:pt x="130" y="103"/>
                    </a:cubicBezTo>
                    <a:cubicBezTo>
                      <a:pt x="133" y="97"/>
                      <a:pt x="133" y="97"/>
                      <a:pt x="133" y="97"/>
                    </a:cubicBezTo>
                    <a:cubicBezTo>
                      <a:pt x="134" y="96"/>
                      <a:pt x="134" y="96"/>
                      <a:pt x="134" y="96"/>
                    </a:cubicBezTo>
                    <a:cubicBezTo>
                      <a:pt x="151" y="94"/>
                      <a:pt x="151" y="94"/>
                      <a:pt x="151" y="94"/>
                    </a:cubicBezTo>
                    <a:cubicBezTo>
                      <a:pt x="151" y="94"/>
                      <a:pt x="151" y="94"/>
                      <a:pt x="151" y="94"/>
                    </a:cubicBezTo>
                    <a:cubicBezTo>
                      <a:pt x="153" y="81"/>
                      <a:pt x="153" y="81"/>
                      <a:pt x="153" y="81"/>
                    </a:cubicBezTo>
                    <a:cubicBezTo>
                      <a:pt x="153" y="80"/>
                      <a:pt x="153" y="80"/>
                      <a:pt x="153" y="80"/>
                    </a:cubicBezTo>
                    <a:cubicBezTo>
                      <a:pt x="137" y="73"/>
                      <a:pt x="137" y="73"/>
                      <a:pt x="137" y="73"/>
                    </a:cubicBezTo>
                    <a:cubicBezTo>
                      <a:pt x="137" y="73"/>
                      <a:pt x="137" y="73"/>
                      <a:pt x="137" y="73"/>
                    </a:cubicBezTo>
                    <a:cubicBezTo>
                      <a:pt x="136" y="66"/>
                      <a:pt x="136" y="66"/>
                      <a:pt x="136" y="66"/>
                    </a:cubicBezTo>
                    <a:cubicBezTo>
                      <a:pt x="136" y="65"/>
                      <a:pt x="136" y="65"/>
                      <a:pt x="136" y="65"/>
                    </a:cubicBezTo>
                    <a:cubicBezTo>
                      <a:pt x="150" y="55"/>
                      <a:pt x="150" y="55"/>
                      <a:pt x="150" y="55"/>
                    </a:cubicBezTo>
                    <a:cubicBezTo>
                      <a:pt x="150" y="54"/>
                      <a:pt x="150" y="54"/>
                      <a:pt x="150" y="54"/>
                    </a:cubicBezTo>
                    <a:cubicBezTo>
                      <a:pt x="145" y="42"/>
                      <a:pt x="145" y="42"/>
                      <a:pt x="145" y="42"/>
                    </a:cubicBezTo>
                    <a:lnTo>
                      <a:pt x="144" y="41"/>
                    </a:lnTo>
                    <a:close/>
                    <a:moveTo>
                      <a:pt x="84" y="98"/>
                    </a:moveTo>
                    <a:cubicBezTo>
                      <a:pt x="71" y="104"/>
                      <a:pt x="56" y="97"/>
                      <a:pt x="51" y="84"/>
                    </a:cubicBezTo>
                    <a:cubicBezTo>
                      <a:pt x="46" y="71"/>
                      <a:pt x="52" y="56"/>
                      <a:pt x="65" y="51"/>
                    </a:cubicBezTo>
                    <a:cubicBezTo>
                      <a:pt x="78" y="46"/>
                      <a:pt x="93" y="53"/>
                      <a:pt x="98" y="66"/>
                    </a:cubicBezTo>
                    <a:cubicBezTo>
                      <a:pt x="103" y="79"/>
                      <a:pt x="97" y="93"/>
                      <a:pt x="84" y="9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449" name="Freeform 56">
                <a:extLst>
                  <a:ext uri="{FF2B5EF4-FFF2-40B4-BE49-F238E27FC236}">
                    <a16:creationId xmlns:a16="http://schemas.microsoft.com/office/drawing/2014/main" id="{0F0DE67A-9CC7-7140-8593-9D1465A45D9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39" y="1703"/>
                <a:ext cx="131" cy="133"/>
              </a:xfrm>
              <a:custGeom>
                <a:avLst/>
                <a:gdLst>
                  <a:gd name="T0" fmla="*/ 75 w 90"/>
                  <a:gd name="T1" fmla="*/ 26 h 91"/>
                  <a:gd name="T2" fmla="*/ 72 w 90"/>
                  <a:gd name="T3" fmla="*/ 23 h 91"/>
                  <a:gd name="T4" fmla="*/ 76 w 90"/>
                  <a:gd name="T5" fmla="*/ 13 h 91"/>
                  <a:gd name="T6" fmla="*/ 70 w 90"/>
                  <a:gd name="T7" fmla="*/ 8 h 91"/>
                  <a:gd name="T8" fmla="*/ 62 w 90"/>
                  <a:gd name="T9" fmla="*/ 14 h 91"/>
                  <a:gd name="T10" fmla="*/ 57 w 90"/>
                  <a:gd name="T11" fmla="*/ 12 h 91"/>
                  <a:gd name="T12" fmla="*/ 56 w 90"/>
                  <a:gd name="T13" fmla="*/ 2 h 91"/>
                  <a:gd name="T14" fmla="*/ 48 w 90"/>
                  <a:gd name="T15" fmla="*/ 0 h 91"/>
                  <a:gd name="T16" fmla="*/ 44 w 90"/>
                  <a:gd name="T17" fmla="*/ 10 h 91"/>
                  <a:gd name="T18" fmla="*/ 39 w 90"/>
                  <a:gd name="T19" fmla="*/ 11 h 91"/>
                  <a:gd name="T20" fmla="*/ 33 w 90"/>
                  <a:gd name="T21" fmla="*/ 2 h 91"/>
                  <a:gd name="T22" fmla="*/ 25 w 90"/>
                  <a:gd name="T23" fmla="*/ 5 h 91"/>
                  <a:gd name="T24" fmla="*/ 26 w 90"/>
                  <a:gd name="T25" fmla="*/ 15 h 91"/>
                  <a:gd name="T26" fmla="*/ 22 w 90"/>
                  <a:gd name="T27" fmla="*/ 18 h 91"/>
                  <a:gd name="T28" fmla="*/ 13 w 90"/>
                  <a:gd name="T29" fmla="*/ 14 h 91"/>
                  <a:gd name="T30" fmla="*/ 7 w 90"/>
                  <a:gd name="T31" fmla="*/ 21 h 91"/>
                  <a:gd name="T32" fmla="*/ 13 w 90"/>
                  <a:gd name="T33" fmla="*/ 29 h 91"/>
                  <a:gd name="T34" fmla="*/ 12 w 90"/>
                  <a:gd name="T35" fmla="*/ 33 h 91"/>
                  <a:gd name="T36" fmla="*/ 2 w 90"/>
                  <a:gd name="T37" fmla="*/ 35 h 91"/>
                  <a:gd name="T38" fmla="*/ 0 w 90"/>
                  <a:gd name="T39" fmla="*/ 43 h 91"/>
                  <a:gd name="T40" fmla="*/ 9 w 90"/>
                  <a:gd name="T41" fmla="*/ 47 h 91"/>
                  <a:gd name="T42" fmla="*/ 10 w 90"/>
                  <a:gd name="T43" fmla="*/ 52 h 91"/>
                  <a:gd name="T44" fmla="*/ 2 w 90"/>
                  <a:gd name="T45" fmla="*/ 58 h 91"/>
                  <a:gd name="T46" fmla="*/ 5 w 90"/>
                  <a:gd name="T47" fmla="*/ 66 h 91"/>
                  <a:gd name="T48" fmla="*/ 15 w 90"/>
                  <a:gd name="T49" fmla="*/ 65 h 91"/>
                  <a:gd name="T50" fmla="*/ 18 w 90"/>
                  <a:gd name="T51" fmla="*/ 68 h 91"/>
                  <a:gd name="T52" fmla="*/ 14 w 90"/>
                  <a:gd name="T53" fmla="*/ 78 h 91"/>
                  <a:gd name="T54" fmla="*/ 20 w 90"/>
                  <a:gd name="T55" fmla="*/ 83 h 91"/>
                  <a:gd name="T56" fmla="*/ 29 w 90"/>
                  <a:gd name="T57" fmla="*/ 77 h 91"/>
                  <a:gd name="T58" fmla="*/ 33 w 90"/>
                  <a:gd name="T59" fmla="*/ 79 h 91"/>
                  <a:gd name="T60" fmla="*/ 34 w 90"/>
                  <a:gd name="T61" fmla="*/ 89 h 91"/>
                  <a:gd name="T62" fmla="*/ 42 w 90"/>
                  <a:gd name="T63" fmla="*/ 91 h 91"/>
                  <a:gd name="T64" fmla="*/ 47 w 90"/>
                  <a:gd name="T65" fmla="*/ 81 h 91"/>
                  <a:gd name="T66" fmla="*/ 51 w 90"/>
                  <a:gd name="T67" fmla="*/ 80 h 91"/>
                  <a:gd name="T68" fmla="*/ 58 w 90"/>
                  <a:gd name="T69" fmla="*/ 89 h 91"/>
                  <a:gd name="T70" fmla="*/ 65 w 90"/>
                  <a:gd name="T71" fmla="*/ 86 h 91"/>
                  <a:gd name="T72" fmla="*/ 64 w 90"/>
                  <a:gd name="T73" fmla="*/ 76 h 91"/>
                  <a:gd name="T74" fmla="*/ 68 w 90"/>
                  <a:gd name="T75" fmla="*/ 73 h 91"/>
                  <a:gd name="T76" fmla="*/ 78 w 90"/>
                  <a:gd name="T77" fmla="*/ 77 h 91"/>
                  <a:gd name="T78" fmla="*/ 83 w 90"/>
                  <a:gd name="T79" fmla="*/ 70 h 91"/>
                  <a:gd name="T80" fmla="*/ 77 w 90"/>
                  <a:gd name="T81" fmla="*/ 62 h 91"/>
                  <a:gd name="T82" fmla="*/ 78 w 90"/>
                  <a:gd name="T83" fmla="*/ 58 h 91"/>
                  <a:gd name="T84" fmla="*/ 89 w 90"/>
                  <a:gd name="T85" fmla="*/ 56 h 91"/>
                  <a:gd name="T86" fmla="*/ 90 w 90"/>
                  <a:gd name="T87" fmla="*/ 48 h 91"/>
                  <a:gd name="T88" fmla="*/ 81 w 90"/>
                  <a:gd name="T89" fmla="*/ 44 h 91"/>
                  <a:gd name="T90" fmla="*/ 80 w 90"/>
                  <a:gd name="T91" fmla="*/ 39 h 91"/>
                  <a:gd name="T92" fmla="*/ 88 w 90"/>
                  <a:gd name="T93" fmla="*/ 33 h 91"/>
                  <a:gd name="T94" fmla="*/ 86 w 90"/>
                  <a:gd name="T95" fmla="*/ 25 h 91"/>
                  <a:gd name="T96" fmla="*/ 49 w 90"/>
                  <a:gd name="T97" fmla="*/ 59 h 91"/>
                  <a:gd name="T98" fmla="*/ 38 w 90"/>
                  <a:gd name="T99" fmla="*/ 31 h 91"/>
                  <a:gd name="T100" fmla="*/ 49 w 90"/>
                  <a:gd name="T101" fmla="*/ 59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90" h="91">
                    <a:moveTo>
                      <a:pt x="85" y="25"/>
                    </a:moveTo>
                    <a:cubicBezTo>
                      <a:pt x="75" y="26"/>
                      <a:pt x="75" y="26"/>
                      <a:pt x="75" y="26"/>
                    </a:cubicBezTo>
                    <a:cubicBezTo>
                      <a:pt x="75" y="26"/>
                      <a:pt x="75" y="26"/>
                      <a:pt x="75" y="26"/>
                    </a:cubicBezTo>
                    <a:cubicBezTo>
                      <a:pt x="72" y="23"/>
                      <a:pt x="72" y="23"/>
                      <a:pt x="72" y="23"/>
                    </a:cubicBezTo>
                    <a:cubicBezTo>
                      <a:pt x="72" y="22"/>
                      <a:pt x="72" y="22"/>
                      <a:pt x="72" y="22"/>
                    </a:cubicBezTo>
                    <a:cubicBezTo>
                      <a:pt x="76" y="13"/>
                      <a:pt x="76" y="13"/>
                      <a:pt x="76" y="13"/>
                    </a:cubicBezTo>
                    <a:cubicBezTo>
                      <a:pt x="76" y="13"/>
                      <a:pt x="76" y="13"/>
                      <a:pt x="76" y="13"/>
                    </a:cubicBezTo>
                    <a:cubicBezTo>
                      <a:pt x="70" y="8"/>
                      <a:pt x="70" y="8"/>
                      <a:pt x="70" y="8"/>
                    </a:cubicBezTo>
                    <a:cubicBezTo>
                      <a:pt x="70" y="8"/>
                      <a:pt x="70" y="8"/>
                      <a:pt x="70" y="8"/>
                    </a:cubicBezTo>
                    <a:cubicBezTo>
                      <a:pt x="62" y="14"/>
                      <a:pt x="62" y="14"/>
                      <a:pt x="62" y="14"/>
                    </a:cubicBezTo>
                    <a:cubicBezTo>
                      <a:pt x="61" y="14"/>
                      <a:pt x="61" y="14"/>
                      <a:pt x="61" y="14"/>
                    </a:cubicBezTo>
                    <a:cubicBezTo>
                      <a:pt x="57" y="12"/>
                      <a:pt x="57" y="12"/>
                      <a:pt x="57" y="12"/>
                    </a:cubicBezTo>
                    <a:cubicBezTo>
                      <a:pt x="57" y="12"/>
                      <a:pt x="57" y="12"/>
                      <a:pt x="57" y="12"/>
                    </a:cubicBezTo>
                    <a:cubicBezTo>
                      <a:pt x="56" y="2"/>
                      <a:pt x="56" y="2"/>
                      <a:pt x="56" y="2"/>
                    </a:cubicBezTo>
                    <a:cubicBezTo>
                      <a:pt x="56" y="1"/>
                      <a:pt x="56" y="1"/>
                      <a:pt x="56" y="1"/>
                    </a:cubicBezTo>
                    <a:cubicBezTo>
                      <a:pt x="48" y="0"/>
                      <a:pt x="48" y="0"/>
                      <a:pt x="48" y="0"/>
                    </a:cubicBezTo>
                    <a:cubicBezTo>
                      <a:pt x="48" y="1"/>
                      <a:pt x="48" y="1"/>
                      <a:pt x="48" y="1"/>
                    </a:cubicBezTo>
                    <a:cubicBezTo>
                      <a:pt x="44" y="10"/>
                      <a:pt x="44" y="10"/>
                      <a:pt x="44" y="10"/>
                    </a:cubicBezTo>
                    <a:cubicBezTo>
                      <a:pt x="43" y="10"/>
                      <a:pt x="43" y="10"/>
                      <a:pt x="43" y="10"/>
                    </a:cubicBezTo>
                    <a:cubicBezTo>
                      <a:pt x="39" y="11"/>
                      <a:pt x="39" y="11"/>
                      <a:pt x="39" y="11"/>
                    </a:cubicBezTo>
                    <a:cubicBezTo>
                      <a:pt x="39" y="10"/>
                      <a:pt x="39" y="10"/>
                      <a:pt x="39" y="10"/>
                    </a:cubicBezTo>
                    <a:cubicBezTo>
                      <a:pt x="33" y="2"/>
                      <a:pt x="33" y="2"/>
                      <a:pt x="33" y="2"/>
                    </a:cubicBezTo>
                    <a:cubicBezTo>
                      <a:pt x="32" y="2"/>
                      <a:pt x="32" y="2"/>
                      <a:pt x="32" y="2"/>
                    </a:cubicBezTo>
                    <a:cubicBezTo>
                      <a:pt x="25" y="5"/>
                      <a:pt x="25" y="5"/>
                      <a:pt x="25" y="5"/>
                    </a:cubicBezTo>
                    <a:cubicBezTo>
                      <a:pt x="25" y="5"/>
                      <a:pt x="25" y="5"/>
                      <a:pt x="25" y="5"/>
                    </a:cubicBezTo>
                    <a:cubicBezTo>
                      <a:pt x="26" y="15"/>
                      <a:pt x="26" y="15"/>
                      <a:pt x="26" y="15"/>
                    </a:cubicBezTo>
                    <a:cubicBezTo>
                      <a:pt x="26" y="16"/>
                      <a:pt x="26" y="16"/>
                      <a:pt x="26" y="16"/>
                    </a:cubicBezTo>
                    <a:cubicBezTo>
                      <a:pt x="22" y="18"/>
                      <a:pt x="22" y="18"/>
                      <a:pt x="22" y="18"/>
                    </a:cubicBezTo>
                    <a:cubicBezTo>
                      <a:pt x="22" y="18"/>
                      <a:pt x="22" y="18"/>
                      <a:pt x="22" y="18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2" y="15"/>
                      <a:pt x="12" y="15"/>
                      <a:pt x="12" y="15"/>
                    </a:cubicBezTo>
                    <a:cubicBezTo>
                      <a:pt x="7" y="21"/>
                      <a:pt x="7" y="21"/>
                      <a:pt x="7" y="21"/>
                    </a:cubicBezTo>
                    <a:cubicBezTo>
                      <a:pt x="7" y="21"/>
                      <a:pt x="7" y="21"/>
                      <a:pt x="7" y="21"/>
                    </a:cubicBezTo>
                    <a:cubicBezTo>
                      <a:pt x="13" y="29"/>
                      <a:pt x="13" y="29"/>
                      <a:pt x="13" y="29"/>
                    </a:cubicBezTo>
                    <a:cubicBezTo>
                      <a:pt x="13" y="30"/>
                      <a:pt x="13" y="30"/>
                      <a:pt x="13" y="30"/>
                    </a:cubicBezTo>
                    <a:cubicBezTo>
                      <a:pt x="12" y="33"/>
                      <a:pt x="12" y="33"/>
                      <a:pt x="12" y="33"/>
                    </a:cubicBezTo>
                    <a:cubicBezTo>
                      <a:pt x="11" y="34"/>
                      <a:pt x="11" y="34"/>
                      <a:pt x="11" y="34"/>
                    </a:cubicBezTo>
                    <a:cubicBezTo>
                      <a:pt x="2" y="35"/>
                      <a:pt x="2" y="35"/>
                      <a:pt x="2" y="35"/>
                    </a:cubicBezTo>
                    <a:cubicBezTo>
                      <a:pt x="1" y="35"/>
                      <a:pt x="1" y="35"/>
                      <a:pt x="1" y="35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9" y="47"/>
                      <a:pt x="9" y="47"/>
                      <a:pt x="9" y="47"/>
                    </a:cubicBezTo>
                    <a:cubicBezTo>
                      <a:pt x="10" y="48"/>
                      <a:pt x="10" y="48"/>
                      <a:pt x="10" y="48"/>
                    </a:cubicBezTo>
                    <a:cubicBezTo>
                      <a:pt x="10" y="52"/>
                      <a:pt x="10" y="52"/>
                      <a:pt x="10" y="52"/>
                    </a:cubicBezTo>
                    <a:cubicBezTo>
                      <a:pt x="10" y="52"/>
                      <a:pt x="10" y="52"/>
                      <a:pt x="10" y="52"/>
                    </a:cubicBezTo>
                    <a:cubicBezTo>
                      <a:pt x="2" y="58"/>
                      <a:pt x="2" y="58"/>
                      <a:pt x="2" y="58"/>
                    </a:cubicBezTo>
                    <a:cubicBezTo>
                      <a:pt x="2" y="58"/>
                      <a:pt x="2" y="58"/>
                      <a:pt x="2" y="58"/>
                    </a:cubicBezTo>
                    <a:cubicBezTo>
                      <a:pt x="5" y="66"/>
                      <a:pt x="5" y="66"/>
                      <a:pt x="5" y="66"/>
                    </a:cubicBezTo>
                    <a:cubicBezTo>
                      <a:pt x="5" y="66"/>
                      <a:pt x="5" y="66"/>
                      <a:pt x="5" y="66"/>
                    </a:cubicBezTo>
                    <a:cubicBezTo>
                      <a:pt x="15" y="65"/>
                      <a:pt x="15" y="65"/>
                      <a:pt x="15" y="65"/>
                    </a:cubicBezTo>
                    <a:cubicBezTo>
                      <a:pt x="16" y="65"/>
                      <a:pt x="16" y="65"/>
                      <a:pt x="16" y="65"/>
                    </a:cubicBezTo>
                    <a:cubicBezTo>
                      <a:pt x="18" y="68"/>
                      <a:pt x="18" y="68"/>
                      <a:pt x="18" y="68"/>
                    </a:cubicBezTo>
                    <a:cubicBezTo>
                      <a:pt x="18" y="69"/>
                      <a:pt x="18" y="69"/>
                      <a:pt x="18" y="69"/>
                    </a:cubicBezTo>
                    <a:cubicBezTo>
                      <a:pt x="14" y="78"/>
                      <a:pt x="14" y="78"/>
                      <a:pt x="14" y="78"/>
                    </a:cubicBezTo>
                    <a:cubicBezTo>
                      <a:pt x="14" y="78"/>
                      <a:pt x="14" y="78"/>
                      <a:pt x="14" y="78"/>
                    </a:cubicBezTo>
                    <a:cubicBezTo>
                      <a:pt x="20" y="83"/>
                      <a:pt x="20" y="83"/>
                      <a:pt x="20" y="83"/>
                    </a:cubicBezTo>
                    <a:cubicBezTo>
                      <a:pt x="21" y="83"/>
                      <a:pt x="21" y="83"/>
                      <a:pt x="21" y="83"/>
                    </a:cubicBezTo>
                    <a:cubicBezTo>
                      <a:pt x="29" y="77"/>
                      <a:pt x="29" y="77"/>
                      <a:pt x="29" y="77"/>
                    </a:cubicBezTo>
                    <a:cubicBezTo>
                      <a:pt x="29" y="77"/>
                      <a:pt x="29" y="77"/>
                      <a:pt x="29" y="77"/>
                    </a:cubicBezTo>
                    <a:cubicBezTo>
                      <a:pt x="33" y="79"/>
                      <a:pt x="33" y="79"/>
                      <a:pt x="33" y="79"/>
                    </a:cubicBezTo>
                    <a:cubicBezTo>
                      <a:pt x="33" y="79"/>
                      <a:pt x="33" y="79"/>
                      <a:pt x="33" y="79"/>
                    </a:cubicBezTo>
                    <a:cubicBezTo>
                      <a:pt x="34" y="89"/>
                      <a:pt x="34" y="89"/>
                      <a:pt x="34" y="89"/>
                    </a:cubicBezTo>
                    <a:cubicBezTo>
                      <a:pt x="35" y="89"/>
                      <a:pt x="35" y="89"/>
                      <a:pt x="35" y="89"/>
                    </a:cubicBezTo>
                    <a:cubicBezTo>
                      <a:pt x="42" y="91"/>
                      <a:pt x="42" y="91"/>
                      <a:pt x="42" y="91"/>
                    </a:cubicBezTo>
                    <a:cubicBezTo>
                      <a:pt x="43" y="90"/>
                      <a:pt x="43" y="90"/>
                      <a:pt x="43" y="90"/>
                    </a:cubicBezTo>
                    <a:cubicBezTo>
                      <a:pt x="47" y="81"/>
                      <a:pt x="47" y="81"/>
                      <a:pt x="47" y="81"/>
                    </a:cubicBezTo>
                    <a:cubicBezTo>
                      <a:pt x="47" y="81"/>
                      <a:pt x="47" y="81"/>
                      <a:pt x="47" y="81"/>
                    </a:cubicBezTo>
                    <a:cubicBezTo>
                      <a:pt x="51" y="80"/>
                      <a:pt x="51" y="80"/>
                      <a:pt x="51" y="80"/>
                    </a:cubicBezTo>
                    <a:cubicBezTo>
                      <a:pt x="52" y="81"/>
                      <a:pt x="52" y="81"/>
                      <a:pt x="52" y="81"/>
                    </a:cubicBezTo>
                    <a:cubicBezTo>
                      <a:pt x="58" y="89"/>
                      <a:pt x="58" y="89"/>
                      <a:pt x="58" y="89"/>
                    </a:cubicBezTo>
                    <a:cubicBezTo>
                      <a:pt x="58" y="89"/>
                      <a:pt x="58" y="89"/>
                      <a:pt x="58" y="89"/>
                    </a:cubicBezTo>
                    <a:cubicBezTo>
                      <a:pt x="65" y="86"/>
                      <a:pt x="65" y="86"/>
                      <a:pt x="65" y="86"/>
                    </a:cubicBezTo>
                    <a:cubicBezTo>
                      <a:pt x="66" y="85"/>
                      <a:pt x="66" y="85"/>
                      <a:pt x="66" y="85"/>
                    </a:cubicBezTo>
                    <a:cubicBezTo>
                      <a:pt x="64" y="76"/>
                      <a:pt x="64" y="76"/>
                      <a:pt x="64" y="76"/>
                    </a:cubicBezTo>
                    <a:cubicBezTo>
                      <a:pt x="65" y="75"/>
                      <a:pt x="65" y="75"/>
                      <a:pt x="65" y="75"/>
                    </a:cubicBezTo>
                    <a:cubicBezTo>
                      <a:pt x="68" y="73"/>
                      <a:pt x="68" y="73"/>
                      <a:pt x="68" y="73"/>
                    </a:cubicBezTo>
                    <a:cubicBezTo>
                      <a:pt x="69" y="72"/>
                      <a:pt x="69" y="72"/>
                      <a:pt x="69" y="72"/>
                    </a:cubicBezTo>
                    <a:cubicBezTo>
                      <a:pt x="78" y="77"/>
                      <a:pt x="78" y="77"/>
                      <a:pt x="78" y="77"/>
                    </a:cubicBezTo>
                    <a:cubicBezTo>
                      <a:pt x="78" y="76"/>
                      <a:pt x="78" y="76"/>
                      <a:pt x="78" y="76"/>
                    </a:cubicBezTo>
                    <a:cubicBezTo>
                      <a:pt x="83" y="70"/>
                      <a:pt x="83" y="70"/>
                      <a:pt x="83" y="70"/>
                    </a:cubicBezTo>
                    <a:cubicBezTo>
                      <a:pt x="83" y="70"/>
                      <a:pt x="83" y="70"/>
                      <a:pt x="83" y="70"/>
                    </a:cubicBezTo>
                    <a:cubicBezTo>
                      <a:pt x="77" y="62"/>
                      <a:pt x="77" y="62"/>
                      <a:pt x="77" y="62"/>
                    </a:cubicBezTo>
                    <a:cubicBezTo>
                      <a:pt x="77" y="61"/>
                      <a:pt x="77" y="61"/>
                      <a:pt x="77" y="61"/>
                    </a:cubicBezTo>
                    <a:cubicBezTo>
                      <a:pt x="78" y="58"/>
                      <a:pt x="78" y="58"/>
                      <a:pt x="78" y="58"/>
                    </a:cubicBezTo>
                    <a:cubicBezTo>
                      <a:pt x="79" y="57"/>
                      <a:pt x="79" y="57"/>
                      <a:pt x="79" y="57"/>
                    </a:cubicBezTo>
                    <a:cubicBezTo>
                      <a:pt x="89" y="56"/>
                      <a:pt x="89" y="56"/>
                      <a:pt x="89" y="56"/>
                    </a:cubicBezTo>
                    <a:cubicBezTo>
                      <a:pt x="89" y="56"/>
                      <a:pt x="89" y="56"/>
                      <a:pt x="89" y="56"/>
                    </a:cubicBezTo>
                    <a:cubicBezTo>
                      <a:pt x="90" y="48"/>
                      <a:pt x="90" y="48"/>
                      <a:pt x="90" y="48"/>
                    </a:cubicBezTo>
                    <a:cubicBezTo>
                      <a:pt x="90" y="48"/>
                      <a:pt x="90" y="48"/>
                      <a:pt x="90" y="48"/>
                    </a:cubicBezTo>
                    <a:cubicBezTo>
                      <a:pt x="81" y="44"/>
                      <a:pt x="81" y="44"/>
                      <a:pt x="81" y="44"/>
                    </a:cubicBezTo>
                    <a:cubicBezTo>
                      <a:pt x="81" y="43"/>
                      <a:pt x="81" y="43"/>
                      <a:pt x="81" y="43"/>
                    </a:cubicBezTo>
                    <a:cubicBezTo>
                      <a:pt x="80" y="39"/>
                      <a:pt x="80" y="39"/>
                      <a:pt x="80" y="39"/>
                    </a:cubicBezTo>
                    <a:cubicBezTo>
                      <a:pt x="80" y="39"/>
                      <a:pt x="80" y="39"/>
                      <a:pt x="80" y="39"/>
                    </a:cubicBezTo>
                    <a:cubicBezTo>
                      <a:pt x="88" y="33"/>
                      <a:pt x="88" y="33"/>
                      <a:pt x="88" y="33"/>
                    </a:cubicBezTo>
                    <a:cubicBezTo>
                      <a:pt x="89" y="32"/>
                      <a:pt x="89" y="32"/>
                      <a:pt x="89" y="32"/>
                    </a:cubicBezTo>
                    <a:cubicBezTo>
                      <a:pt x="86" y="25"/>
                      <a:pt x="86" y="25"/>
                      <a:pt x="86" y="25"/>
                    </a:cubicBezTo>
                    <a:lnTo>
                      <a:pt x="85" y="25"/>
                    </a:lnTo>
                    <a:close/>
                    <a:moveTo>
                      <a:pt x="49" y="59"/>
                    </a:moveTo>
                    <a:cubicBezTo>
                      <a:pt x="42" y="62"/>
                      <a:pt x="33" y="58"/>
                      <a:pt x="30" y="50"/>
                    </a:cubicBezTo>
                    <a:cubicBezTo>
                      <a:pt x="27" y="43"/>
                      <a:pt x="31" y="34"/>
                      <a:pt x="38" y="31"/>
                    </a:cubicBezTo>
                    <a:cubicBezTo>
                      <a:pt x="46" y="28"/>
                      <a:pt x="55" y="32"/>
                      <a:pt x="58" y="39"/>
                    </a:cubicBezTo>
                    <a:cubicBezTo>
                      <a:pt x="61" y="47"/>
                      <a:pt x="57" y="56"/>
                      <a:pt x="49" y="5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450" name="Freeform 57">
                <a:extLst>
                  <a:ext uri="{FF2B5EF4-FFF2-40B4-BE49-F238E27FC236}">
                    <a16:creationId xmlns:a16="http://schemas.microsoft.com/office/drawing/2014/main" id="{B2A728F1-9F12-C841-8B88-7B48BB24D42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11" y="2208"/>
                <a:ext cx="70" cy="70"/>
              </a:xfrm>
              <a:custGeom>
                <a:avLst/>
                <a:gdLst>
                  <a:gd name="T0" fmla="*/ 40 w 48"/>
                  <a:gd name="T1" fmla="*/ 14 h 48"/>
                  <a:gd name="T2" fmla="*/ 38 w 48"/>
                  <a:gd name="T3" fmla="*/ 12 h 48"/>
                  <a:gd name="T4" fmla="*/ 40 w 48"/>
                  <a:gd name="T5" fmla="*/ 7 h 48"/>
                  <a:gd name="T6" fmla="*/ 37 w 48"/>
                  <a:gd name="T7" fmla="*/ 4 h 48"/>
                  <a:gd name="T8" fmla="*/ 33 w 48"/>
                  <a:gd name="T9" fmla="*/ 7 h 48"/>
                  <a:gd name="T10" fmla="*/ 30 w 48"/>
                  <a:gd name="T11" fmla="*/ 7 h 48"/>
                  <a:gd name="T12" fmla="*/ 30 w 48"/>
                  <a:gd name="T13" fmla="*/ 1 h 48"/>
                  <a:gd name="T14" fmla="*/ 25 w 48"/>
                  <a:gd name="T15" fmla="*/ 0 h 48"/>
                  <a:gd name="T16" fmla="*/ 23 w 48"/>
                  <a:gd name="T17" fmla="*/ 5 h 48"/>
                  <a:gd name="T18" fmla="*/ 21 w 48"/>
                  <a:gd name="T19" fmla="*/ 6 h 48"/>
                  <a:gd name="T20" fmla="*/ 17 w 48"/>
                  <a:gd name="T21" fmla="*/ 1 h 48"/>
                  <a:gd name="T22" fmla="*/ 13 w 48"/>
                  <a:gd name="T23" fmla="*/ 3 h 48"/>
                  <a:gd name="T24" fmla="*/ 14 w 48"/>
                  <a:gd name="T25" fmla="*/ 8 h 48"/>
                  <a:gd name="T26" fmla="*/ 12 w 48"/>
                  <a:gd name="T27" fmla="*/ 10 h 48"/>
                  <a:gd name="T28" fmla="*/ 7 w 48"/>
                  <a:gd name="T29" fmla="*/ 8 h 48"/>
                  <a:gd name="T30" fmla="*/ 4 w 48"/>
                  <a:gd name="T31" fmla="*/ 11 h 48"/>
                  <a:gd name="T32" fmla="*/ 7 w 48"/>
                  <a:gd name="T33" fmla="*/ 15 h 48"/>
                  <a:gd name="T34" fmla="*/ 6 w 48"/>
                  <a:gd name="T35" fmla="*/ 18 h 48"/>
                  <a:gd name="T36" fmla="*/ 1 w 48"/>
                  <a:gd name="T37" fmla="*/ 18 h 48"/>
                  <a:gd name="T38" fmla="*/ 0 w 48"/>
                  <a:gd name="T39" fmla="*/ 23 h 48"/>
                  <a:gd name="T40" fmla="*/ 5 w 48"/>
                  <a:gd name="T41" fmla="*/ 25 h 48"/>
                  <a:gd name="T42" fmla="*/ 6 w 48"/>
                  <a:gd name="T43" fmla="*/ 27 h 48"/>
                  <a:gd name="T44" fmla="*/ 1 w 48"/>
                  <a:gd name="T45" fmla="*/ 31 h 48"/>
                  <a:gd name="T46" fmla="*/ 3 w 48"/>
                  <a:gd name="T47" fmla="*/ 35 h 48"/>
                  <a:gd name="T48" fmla="*/ 8 w 48"/>
                  <a:gd name="T49" fmla="*/ 34 h 48"/>
                  <a:gd name="T50" fmla="*/ 10 w 48"/>
                  <a:gd name="T51" fmla="*/ 36 h 48"/>
                  <a:gd name="T52" fmla="*/ 8 w 48"/>
                  <a:gd name="T53" fmla="*/ 41 h 48"/>
                  <a:gd name="T54" fmla="*/ 11 w 48"/>
                  <a:gd name="T55" fmla="*/ 44 h 48"/>
                  <a:gd name="T56" fmla="*/ 15 w 48"/>
                  <a:gd name="T57" fmla="*/ 41 h 48"/>
                  <a:gd name="T58" fmla="*/ 17 w 48"/>
                  <a:gd name="T59" fmla="*/ 42 h 48"/>
                  <a:gd name="T60" fmla="*/ 18 w 48"/>
                  <a:gd name="T61" fmla="*/ 47 h 48"/>
                  <a:gd name="T62" fmla="*/ 22 w 48"/>
                  <a:gd name="T63" fmla="*/ 48 h 48"/>
                  <a:gd name="T64" fmla="*/ 25 w 48"/>
                  <a:gd name="T65" fmla="*/ 43 h 48"/>
                  <a:gd name="T66" fmla="*/ 27 w 48"/>
                  <a:gd name="T67" fmla="*/ 42 h 48"/>
                  <a:gd name="T68" fmla="*/ 30 w 48"/>
                  <a:gd name="T69" fmla="*/ 47 h 48"/>
                  <a:gd name="T70" fmla="*/ 35 w 48"/>
                  <a:gd name="T71" fmla="*/ 45 h 48"/>
                  <a:gd name="T72" fmla="*/ 34 w 48"/>
                  <a:gd name="T73" fmla="*/ 40 h 48"/>
                  <a:gd name="T74" fmla="*/ 36 w 48"/>
                  <a:gd name="T75" fmla="*/ 38 h 48"/>
                  <a:gd name="T76" fmla="*/ 41 w 48"/>
                  <a:gd name="T77" fmla="*/ 40 h 48"/>
                  <a:gd name="T78" fmla="*/ 44 w 48"/>
                  <a:gd name="T79" fmla="*/ 37 h 48"/>
                  <a:gd name="T80" fmla="*/ 41 w 48"/>
                  <a:gd name="T81" fmla="*/ 33 h 48"/>
                  <a:gd name="T82" fmla="*/ 41 w 48"/>
                  <a:gd name="T83" fmla="*/ 30 h 48"/>
                  <a:gd name="T84" fmla="*/ 47 w 48"/>
                  <a:gd name="T85" fmla="*/ 30 h 48"/>
                  <a:gd name="T86" fmla="*/ 48 w 48"/>
                  <a:gd name="T87" fmla="*/ 25 h 48"/>
                  <a:gd name="T88" fmla="*/ 43 w 48"/>
                  <a:gd name="T89" fmla="*/ 23 h 48"/>
                  <a:gd name="T90" fmla="*/ 42 w 48"/>
                  <a:gd name="T91" fmla="*/ 21 h 48"/>
                  <a:gd name="T92" fmla="*/ 47 w 48"/>
                  <a:gd name="T93" fmla="*/ 18 h 48"/>
                  <a:gd name="T94" fmla="*/ 45 w 48"/>
                  <a:gd name="T95" fmla="*/ 13 h 48"/>
                  <a:gd name="T96" fmla="*/ 16 w 48"/>
                  <a:gd name="T97" fmla="*/ 27 h 48"/>
                  <a:gd name="T98" fmla="*/ 31 w 48"/>
                  <a:gd name="T99" fmla="*/ 21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48" h="48">
                    <a:moveTo>
                      <a:pt x="45" y="13"/>
                    </a:moveTo>
                    <a:cubicBezTo>
                      <a:pt x="40" y="14"/>
                      <a:pt x="40" y="14"/>
                      <a:pt x="40" y="14"/>
                    </a:cubicBezTo>
                    <a:cubicBezTo>
                      <a:pt x="39" y="14"/>
                      <a:pt x="39" y="14"/>
                      <a:pt x="39" y="14"/>
                    </a:cubicBezTo>
                    <a:cubicBezTo>
                      <a:pt x="38" y="12"/>
                      <a:pt x="38" y="12"/>
                      <a:pt x="38" y="12"/>
                    </a:cubicBezTo>
                    <a:cubicBezTo>
                      <a:pt x="38" y="12"/>
                      <a:pt x="38" y="12"/>
                      <a:pt x="38" y="12"/>
                    </a:cubicBezTo>
                    <a:cubicBezTo>
                      <a:pt x="40" y="7"/>
                      <a:pt x="40" y="7"/>
                      <a:pt x="40" y="7"/>
                    </a:cubicBezTo>
                    <a:cubicBezTo>
                      <a:pt x="40" y="7"/>
                      <a:pt x="40" y="7"/>
                      <a:pt x="40" y="7"/>
                    </a:cubicBezTo>
                    <a:cubicBezTo>
                      <a:pt x="37" y="4"/>
                      <a:pt x="37" y="4"/>
                      <a:pt x="37" y="4"/>
                    </a:cubicBezTo>
                    <a:cubicBezTo>
                      <a:pt x="37" y="4"/>
                      <a:pt x="37" y="4"/>
                      <a:pt x="37" y="4"/>
                    </a:cubicBezTo>
                    <a:cubicBezTo>
                      <a:pt x="33" y="7"/>
                      <a:pt x="33" y="7"/>
                      <a:pt x="33" y="7"/>
                    </a:cubicBezTo>
                    <a:cubicBezTo>
                      <a:pt x="32" y="7"/>
                      <a:pt x="32" y="7"/>
                      <a:pt x="32" y="7"/>
                    </a:cubicBezTo>
                    <a:cubicBezTo>
                      <a:pt x="30" y="7"/>
                      <a:pt x="30" y="7"/>
                      <a:pt x="30" y="7"/>
                    </a:cubicBezTo>
                    <a:cubicBezTo>
                      <a:pt x="30" y="6"/>
                      <a:pt x="30" y="6"/>
                      <a:pt x="30" y="6"/>
                    </a:cubicBezTo>
                    <a:cubicBezTo>
                      <a:pt x="30" y="1"/>
                      <a:pt x="30" y="1"/>
                      <a:pt x="30" y="1"/>
                    </a:cubicBezTo>
                    <a:cubicBezTo>
                      <a:pt x="29" y="1"/>
                      <a:pt x="29" y="1"/>
                      <a:pt x="29" y="1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1" y="6"/>
                      <a:pt x="21" y="6"/>
                      <a:pt x="21" y="6"/>
                    </a:cubicBezTo>
                    <a:cubicBezTo>
                      <a:pt x="20" y="6"/>
                      <a:pt x="20" y="6"/>
                      <a:pt x="20" y="6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3" y="3"/>
                      <a:pt x="13" y="3"/>
                      <a:pt x="13" y="3"/>
                    </a:cubicBezTo>
                    <a:cubicBezTo>
                      <a:pt x="13" y="3"/>
                      <a:pt x="13" y="3"/>
                      <a:pt x="13" y="3"/>
                    </a:cubicBezTo>
                    <a:cubicBezTo>
                      <a:pt x="14" y="8"/>
                      <a:pt x="14" y="8"/>
                      <a:pt x="14" y="8"/>
                    </a:cubicBezTo>
                    <a:cubicBezTo>
                      <a:pt x="14" y="9"/>
                      <a:pt x="14" y="9"/>
                      <a:pt x="14" y="9"/>
                    </a:cubicBezTo>
                    <a:cubicBezTo>
                      <a:pt x="12" y="10"/>
                      <a:pt x="12" y="10"/>
                      <a:pt x="12" y="10"/>
                    </a:cubicBezTo>
                    <a:cubicBezTo>
                      <a:pt x="12" y="10"/>
                      <a:pt x="12" y="10"/>
                      <a:pt x="12" y="10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7" y="15"/>
                      <a:pt x="7" y="15"/>
                      <a:pt x="7" y="15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1" y="18"/>
                      <a:pt x="1" y="18"/>
                      <a:pt x="1" y="18"/>
                    </a:cubicBezTo>
                    <a:cubicBezTo>
                      <a:pt x="1" y="19"/>
                      <a:pt x="1" y="19"/>
                      <a:pt x="1" y="19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5" y="25"/>
                      <a:pt x="5" y="25"/>
                      <a:pt x="5" y="25"/>
                    </a:cubicBezTo>
                    <a:cubicBezTo>
                      <a:pt x="5" y="25"/>
                      <a:pt x="5" y="25"/>
                      <a:pt x="5" y="25"/>
                    </a:cubicBezTo>
                    <a:cubicBezTo>
                      <a:pt x="6" y="27"/>
                      <a:pt x="6" y="27"/>
                      <a:pt x="6" y="27"/>
                    </a:cubicBezTo>
                    <a:cubicBezTo>
                      <a:pt x="5" y="28"/>
                      <a:pt x="5" y="28"/>
                      <a:pt x="5" y="28"/>
                    </a:cubicBezTo>
                    <a:cubicBezTo>
                      <a:pt x="1" y="31"/>
                      <a:pt x="1" y="31"/>
                      <a:pt x="1" y="31"/>
                    </a:cubicBezTo>
                    <a:cubicBezTo>
                      <a:pt x="1" y="31"/>
                      <a:pt x="1" y="31"/>
                      <a:pt x="1" y="31"/>
                    </a:cubicBezTo>
                    <a:cubicBezTo>
                      <a:pt x="3" y="35"/>
                      <a:pt x="3" y="35"/>
                      <a:pt x="3" y="35"/>
                    </a:cubicBezTo>
                    <a:cubicBezTo>
                      <a:pt x="3" y="35"/>
                      <a:pt x="3" y="35"/>
                      <a:pt x="3" y="35"/>
                    </a:cubicBezTo>
                    <a:cubicBezTo>
                      <a:pt x="8" y="34"/>
                      <a:pt x="8" y="34"/>
                      <a:pt x="8" y="34"/>
                    </a:cubicBezTo>
                    <a:cubicBezTo>
                      <a:pt x="8" y="34"/>
                      <a:pt x="8" y="34"/>
                      <a:pt x="8" y="34"/>
                    </a:cubicBezTo>
                    <a:cubicBezTo>
                      <a:pt x="10" y="36"/>
                      <a:pt x="10" y="36"/>
                      <a:pt x="10" y="36"/>
                    </a:cubicBezTo>
                    <a:cubicBezTo>
                      <a:pt x="10" y="36"/>
                      <a:pt x="10" y="36"/>
                      <a:pt x="10" y="36"/>
                    </a:cubicBezTo>
                    <a:cubicBezTo>
                      <a:pt x="8" y="41"/>
                      <a:pt x="8" y="41"/>
                      <a:pt x="8" y="41"/>
                    </a:cubicBezTo>
                    <a:cubicBezTo>
                      <a:pt x="8" y="41"/>
                      <a:pt x="8" y="41"/>
                      <a:pt x="8" y="41"/>
                    </a:cubicBezTo>
                    <a:cubicBezTo>
                      <a:pt x="11" y="44"/>
                      <a:pt x="11" y="44"/>
                      <a:pt x="11" y="44"/>
                    </a:cubicBezTo>
                    <a:cubicBezTo>
                      <a:pt x="11" y="44"/>
                      <a:pt x="11" y="44"/>
                      <a:pt x="11" y="44"/>
                    </a:cubicBezTo>
                    <a:cubicBezTo>
                      <a:pt x="15" y="41"/>
                      <a:pt x="15" y="41"/>
                      <a:pt x="15" y="41"/>
                    </a:cubicBezTo>
                    <a:cubicBezTo>
                      <a:pt x="16" y="41"/>
                      <a:pt x="16" y="41"/>
                      <a:pt x="16" y="41"/>
                    </a:cubicBezTo>
                    <a:cubicBezTo>
                      <a:pt x="17" y="42"/>
                      <a:pt x="17" y="42"/>
                      <a:pt x="17" y="42"/>
                    </a:cubicBezTo>
                    <a:cubicBezTo>
                      <a:pt x="18" y="42"/>
                      <a:pt x="18" y="42"/>
                      <a:pt x="18" y="42"/>
                    </a:cubicBezTo>
                    <a:cubicBezTo>
                      <a:pt x="18" y="47"/>
                      <a:pt x="18" y="47"/>
                      <a:pt x="18" y="47"/>
                    </a:cubicBezTo>
                    <a:cubicBezTo>
                      <a:pt x="18" y="47"/>
                      <a:pt x="18" y="47"/>
                      <a:pt x="18" y="47"/>
                    </a:cubicBezTo>
                    <a:cubicBezTo>
                      <a:pt x="22" y="48"/>
                      <a:pt x="22" y="48"/>
                      <a:pt x="22" y="48"/>
                    </a:cubicBezTo>
                    <a:cubicBezTo>
                      <a:pt x="23" y="48"/>
                      <a:pt x="23" y="48"/>
                      <a:pt x="23" y="48"/>
                    </a:cubicBezTo>
                    <a:cubicBezTo>
                      <a:pt x="25" y="43"/>
                      <a:pt x="25" y="43"/>
                      <a:pt x="25" y="43"/>
                    </a:cubicBezTo>
                    <a:cubicBezTo>
                      <a:pt x="25" y="43"/>
                      <a:pt x="25" y="43"/>
                      <a:pt x="25" y="43"/>
                    </a:cubicBezTo>
                    <a:cubicBezTo>
                      <a:pt x="27" y="42"/>
                      <a:pt x="27" y="42"/>
                      <a:pt x="27" y="42"/>
                    </a:cubicBezTo>
                    <a:cubicBezTo>
                      <a:pt x="27" y="43"/>
                      <a:pt x="27" y="43"/>
                      <a:pt x="27" y="43"/>
                    </a:cubicBezTo>
                    <a:cubicBezTo>
                      <a:pt x="30" y="47"/>
                      <a:pt x="30" y="47"/>
                      <a:pt x="30" y="47"/>
                    </a:cubicBezTo>
                    <a:cubicBezTo>
                      <a:pt x="31" y="47"/>
                      <a:pt x="31" y="47"/>
                      <a:pt x="31" y="47"/>
                    </a:cubicBezTo>
                    <a:cubicBezTo>
                      <a:pt x="35" y="45"/>
                      <a:pt x="35" y="45"/>
                      <a:pt x="35" y="45"/>
                    </a:cubicBezTo>
                    <a:cubicBezTo>
                      <a:pt x="35" y="45"/>
                      <a:pt x="35" y="45"/>
                      <a:pt x="35" y="45"/>
                    </a:cubicBezTo>
                    <a:cubicBezTo>
                      <a:pt x="34" y="40"/>
                      <a:pt x="34" y="40"/>
                      <a:pt x="34" y="40"/>
                    </a:cubicBezTo>
                    <a:cubicBezTo>
                      <a:pt x="34" y="40"/>
                      <a:pt x="34" y="40"/>
                      <a:pt x="34" y="40"/>
                    </a:cubicBezTo>
                    <a:cubicBezTo>
                      <a:pt x="36" y="38"/>
                      <a:pt x="36" y="38"/>
                      <a:pt x="36" y="38"/>
                    </a:cubicBezTo>
                    <a:cubicBezTo>
                      <a:pt x="36" y="38"/>
                      <a:pt x="36" y="38"/>
                      <a:pt x="36" y="38"/>
                    </a:cubicBezTo>
                    <a:cubicBezTo>
                      <a:pt x="41" y="40"/>
                      <a:pt x="41" y="40"/>
                      <a:pt x="41" y="40"/>
                    </a:cubicBezTo>
                    <a:cubicBezTo>
                      <a:pt x="41" y="40"/>
                      <a:pt x="41" y="40"/>
                      <a:pt x="41" y="40"/>
                    </a:cubicBezTo>
                    <a:cubicBezTo>
                      <a:pt x="44" y="37"/>
                      <a:pt x="44" y="37"/>
                      <a:pt x="44" y="37"/>
                    </a:cubicBezTo>
                    <a:cubicBezTo>
                      <a:pt x="44" y="37"/>
                      <a:pt x="44" y="37"/>
                      <a:pt x="44" y="37"/>
                    </a:cubicBezTo>
                    <a:cubicBezTo>
                      <a:pt x="41" y="33"/>
                      <a:pt x="41" y="33"/>
                      <a:pt x="41" y="33"/>
                    </a:cubicBezTo>
                    <a:cubicBezTo>
                      <a:pt x="41" y="32"/>
                      <a:pt x="41" y="32"/>
                      <a:pt x="41" y="32"/>
                    </a:cubicBezTo>
                    <a:cubicBezTo>
                      <a:pt x="41" y="30"/>
                      <a:pt x="41" y="30"/>
                      <a:pt x="41" y="30"/>
                    </a:cubicBezTo>
                    <a:cubicBezTo>
                      <a:pt x="42" y="30"/>
                      <a:pt x="42" y="30"/>
                      <a:pt x="42" y="30"/>
                    </a:cubicBezTo>
                    <a:cubicBezTo>
                      <a:pt x="47" y="30"/>
                      <a:pt x="47" y="30"/>
                      <a:pt x="47" y="30"/>
                    </a:cubicBezTo>
                    <a:cubicBezTo>
                      <a:pt x="47" y="30"/>
                      <a:pt x="47" y="30"/>
                      <a:pt x="47" y="30"/>
                    </a:cubicBezTo>
                    <a:cubicBezTo>
                      <a:pt x="48" y="25"/>
                      <a:pt x="48" y="25"/>
                      <a:pt x="48" y="25"/>
                    </a:cubicBezTo>
                    <a:cubicBezTo>
                      <a:pt x="48" y="25"/>
                      <a:pt x="48" y="25"/>
                      <a:pt x="48" y="25"/>
                    </a:cubicBezTo>
                    <a:cubicBezTo>
                      <a:pt x="43" y="23"/>
                      <a:pt x="43" y="23"/>
                      <a:pt x="43" y="23"/>
                    </a:cubicBezTo>
                    <a:cubicBezTo>
                      <a:pt x="43" y="23"/>
                      <a:pt x="43" y="23"/>
                      <a:pt x="43" y="23"/>
                    </a:cubicBezTo>
                    <a:cubicBezTo>
                      <a:pt x="42" y="21"/>
                      <a:pt x="42" y="21"/>
                      <a:pt x="42" y="21"/>
                    </a:cubicBezTo>
                    <a:cubicBezTo>
                      <a:pt x="42" y="21"/>
                      <a:pt x="42" y="21"/>
                      <a:pt x="42" y="21"/>
                    </a:cubicBezTo>
                    <a:cubicBezTo>
                      <a:pt x="47" y="18"/>
                      <a:pt x="47" y="18"/>
                      <a:pt x="47" y="18"/>
                    </a:cubicBezTo>
                    <a:cubicBezTo>
                      <a:pt x="47" y="17"/>
                      <a:pt x="47" y="17"/>
                      <a:pt x="47" y="17"/>
                    </a:cubicBezTo>
                    <a:cubicBezTo>
                      <a:pt x="45" y="13"/>
                      <a:pt x="45" y="13"/>
                      <a:pt x="45" y="13"/>
                    </a:cubicBezTo>
                    <a:close/>
                    <a:moveTo>
                      <a:pt x="26" y="31"/>
                    </a:moveTo>
                    <a:cubicBezTo>
                      <a:pt x="22" y="33"/>
                      <a:pt x="17" y="31"/>
                      <a:pt x="16" y="27"/>
                    </a:cubicBezTo>
                    <a:cubicBezTo>
                      <a:pt x="14" y="23"/>
                      <a:pt x="16" y="18"/>
                      <a:pt x="20" y="16"/>
                    </a:cubicBezTo>
                    <a:cubicBezTo>
                      <a:pt x="24" y="15"/>
                      <a:pt x="29" y="17"/>
                      <a:pt x="31" y="21"/>
                    </a:cubicBezTo>
                    <a:cubicBezTo>
                      <a:pt x="32" y="25"/>
                      <a:pt x="30" y="29"/>
                      <a:pt x="26" y="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451" name="Freeform 58">
                <a:extLst>
                  <a:ext uri="{FF2B5EF4-FFF2-40B4-BE49-F238E27FC236}">
                    <a16:creationId xmlns:a16="http://schemas.microsoft.com/office/drawing/2014/main" id="{470BFB5B-2DCD-0E4C-A41D-2B31188B11F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10" y="1523"/>
                <a:ext cx="131" cy="131"/>
              </a:xfrm>
              <a:custGeom>
                <a:avLst/>
                <a:gdLst>
                  <a:gd name="T0" fmla="*/ 75 w 90"/>
                  <a:gd name="T1" fmla="*/ 26 h 90"/>
                  <a:gd name="T2" fmla="*/ 72 w 90"/>
                  <a:gd name="T3" fmla="*/ 22 h 90"/>
                  <a:gd name="T4" fmla="*/ 76 w 90"/>
                  <a:gd name="T5" fmla="*/ 13 h 90"/>
                  <a:gd name="T6" fmla="*/ 70 w 90"/>
                  <a:gd name="T7" fmla="*/ 7 h 90"/>
                  <a:gd name="T8" fmla="*/ 61 w 90"/>
                  <a:gd name="T9" fmla="*/ 13 h 90"/>
                  <a:gd name="T10" fmla="*/ 57 w 90"/>
                  <a:gd name="T11" fmla="*/ 12 h 90"/>
                  <a:gd name="T12" fmla="*/ 56 w 90"/>
                  <a:gd name="T13" fmla="*/ 2 h 90"/>
                  <a:gd name="T14" fmla="*/ 48 w 90"/>
                  <a:gd name="T15" fmla="*/ 0 h 90"/>
                  <a:gd name="T16" fmla="*/ 43 w 90"/>
                  <a:gd name="T17" fmla="*/ 9 h 90"/>
                  <a:gd name="T18" fmla="*/ 39 w 90"/>
                  <a:gd name="T19" fmla="*/ 10 h 90"/>
                  <a:gd name="T20" fmla="*/ 32 w 90"/>
                  <a:gd name="T21" fmla="*/ 2 h 90"/>
                  <a:gd name="T22" fmla="*/ 25 w 90"/>
                  <a:gd name="T23" fmla="*/ 5 h 90"/>
                  <a:gd name="T24" fmla="*/ 26 w 90"/>
                  <a:gd name="T25" fmla="*/ 15 h 90"/>
                  <a:gd name="T26" fmla="*/ 22 w 90"/>
                  <a:gd name="T27" fmla="*/ 18 h 90"/>
                  <a:gd name="T28" fmla="*/ 12 w 90"/>
                  <a:gd name="T29" fmla="*/ 14 h 90"/>
                  <a:gd name="T30" fmla="*/ 7 w 90"/>
                  <a:gd name="T31" fmla="*/ 20 h 90"/>
                  <a:gd name="T32" fmla="*/ 13 w 90"/>
                  <a:gd name="T33" fmla="*/ 29 h 90"/>
                  <a:gd name="T34" fmla="*/ 12 w 90"/>
                  <a:gd name="T35" fmla="*/ 33 h 90"/>
                  <a:gd name="T36" fmla="*/ 1 w 90"/>
                  <a:gd name="T37" fmla="*/ 34 h 90"/>
                  <a:gd name="T38" fmla="*/ 0 w 90"/>
                  <a:gd name="T39" fmla="*/ 42 h 90"/>
                  <a:gd name="T40" fmla="*/ 9 w 90"/>
                  <a:gd name="T41" fmla="*/ 47 h 90"/>
                  <a:gd name="T42" fmla="*/ 10 w 90"/>
                  <a:gd name="T43" fmla="*/ 51 h 90"/>
                  <a:gd name="T44" fmla="*/ 2 w 90"/>
                  <a:gd name="T45" fmla="*/ 58 h 90"/>
                  <a:gd name="T46" fmla="*/ 4 w 90"/>
                  <a:gd name="T47" fmla="*/ 65 h 90"/>
                  <a:gd name="T48" fmla="*/ 15 w 90"/>
                  <a:gd name="T49" fmla="*/ 64 h 90"/>
                  <a:gd name="T50" fmla="*/ 18 w 90"/>
                  <a:gd name="T51" fmla="*/ 68 h 90"/>
                  <a:gd name="T52" fmla="*/ 14 w 90"/>
                  <a:gd name="T53" fmla="*/ 77 h 90"/>
                  <a:gd name="T54" fmla="*/ 20 w 90"/>
                  <a:gd name="T55" fmla="*/ 83 h 90"/>
                  <a:gd name="T56" fmla="*/ 28 w 90"/>
                  <a:gd name="T57" fmla="*/ 77 h 90"/>
                  <a:gd name="T58" fmla="*/ 33 w 90"/>
                  <a:gd name="T59" fmla="*/ 78 h 90"/>
                  <a:gd name="T60" fmla="*/ 34 w 90"/>
                  <a:gd name="T61" fmla="*/ 89 h 90"/>
                  <a:gd name="T62" fmla="*/ 42 w 90"/>
                  <a:gd name="T63" fmla="*/ 90 h 90"/>
                  <a:gd name="T64" fmla="*/ 46 w 90"/>
                  <a:gd name="T65" fmla="*/ 81 h 90"/>
                  <a:gd name="T66" fmla="*/ 51 w 90"/>
                  <a:gd name="T67" fmla="*/ 80 h 90"/>
                  <a:gd name="T68" fmla="*/ 57 w 90"/>
                  <a:gd name="T69" fmla="*/ 88 h 90"/>
                  <a:gd name="T70" fmla="*/ 65 w 90"/>
                  <a:gd name="T71" fmla="*/ 86 h 90"/>
                  <a:gd name="T72" fmla="*/ 64 w 90"/>
                  <a:gd name="T73" fmla="*/ 75 h 90"/>
                  <a:gd name="T74" fmla="*/ 68 w 90"/>
                  <a:gd name="T75" fmla="*/ 72 h 90"/>
                  <a:gd name="T76" fmla="*/ 77 w 90"/>
                  <a:gd name="T77" fmla="*/ 76 h 90"/>
                  <a:gd name="T78" fmla="*/ 83 w 90"/>
                  <a:gd name="T79" fmla="*/ 70 h 90"/>
                  <a:gd name="T80" fmla="*/ 77 w 90"/>
                  <a:gd name="T81" fmla="*/ 61 h 90"/>
                  <a:gd name="T82" fmla="*/ 78 w 90"/>
                  <a:gd name="T83" fmla="*/ 57 h 90"/>
                  <a:gd name="T84" fmla="*/ 88 w 90"/>
                  <a:gd name="T85" fmla="*/ 56 h 90"/>
                  <a:gd name="T86" fmla="*/ 90 w 90"/>
                  <a:gd name="T87" fmla="*/ 48 h 90"/>
                  <a:gd name="T88" fmla="*/ 81 w 90"/>
                  <a:gd name="T89" fmla="*/ 44 h 90"/>
                  <a:gd name="T90" fmla="*/ 80 w 90"/>
                  <a:gd name="T91" fmla="*/ 39 h 90"/>
                  <a:gd name="T92" fmla="*/ 88 w 90"/>
                  <a:gd name="T93" fmla="*/ 33 h 90"/>
                  <a:gd name="T94" fmla="*/ 85 w 90"/>
                  <a:gd name="T95" fmla="*/ 25 h 90"/>
                  <a:gd name="T96" fmla="*/ 30 w 90"/>
                  <a:gd name="T97" fmla="*/ 50 h 90"/>
                  <a:gd name="T98" fmla="*/ 57 w 90"/>
                  <a:gd name="T99" fmla="*/ 39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90" h="90">
                    <a:moveTo>
                      <a:pt x="85" y="25"/>
                    </a:moveTo>
                    <a:cubicBezTo>
                      <a:pt x="75" y="26"/>
                      <a:pt x="75" y="26"/>
                      <a:pt x="75" y="26"/>
                    </a:cubicBezTo>
                    <a:cubicBezTo>
                      <a:pt x="74" y="26"/>
                      <a:pt x="74" y="26"/>
                      <a:pt x="74" y="26"/>
                    </a:cubicBezTo>
                    <a:cubicBezTo>
                      <a:pt x="72" y="22"/>
                      <a:pt x="72" y="22"/>
                      <a:pt x="72" y="22"/>
                    </a:cubicBezTo>
                    <a:cubicBezTo>
                      <a:pt x="72" y="22"/>
                      <a:pt x="72" y="22"/>
                      <a:pt x="72" y="22"/>
                    </a:cubicBezTo>
                    <a:cubicBezTo>
                      <a:pt x="76" y="13"/>
                      <a:pt x="76" y="13"/>
                      <a:pt x="76" y="13"/>
                    </a:cubicBezTo>
                    <a:cubicBezTo>
                      <a:pt x="76" y="12"/>
                      <a:pt x="76" y="12"/>
                      <a:pt x="76" y="12"/>
                    </a:cubicBezTo>
                    <a:cubicBezTo>
                      <a:pt x="70" y="7"/>
                      <a:pt x="70" y="7"/>
                      <a:pt x="70" y="7"/>
                    </a:cubicBezTo>
                    <a:cubicBezTo>
                      <a:pt x="69" y="7"/>
                      <a:pt x="69" y="7"/>
                      <a:pt x="69" y="7"/>
                    </a:cubicBezTo>
                    <a:cubicBezTo>
                      <a:pt x="61" y="13"/>
                      <a:pt x="61" y="13"/>
                      <a:pt x="61" y="13"/>
                    </a:cubicBezTo>
                    <a:cubicBezTo>
                      <a:pt x="61" y="13"/>
                      <a:pt x="61" y="13"/>
                      <a:pt x="61" y="13"/>
                    </a:cubicBezTo>
                    <a:cubicBezTo>
                      <a:pt x="57" y="12"/>
                      <a:pt x="57" y="12"/>
                      <a:pt x="57" y="12"/>
                    </a:cubicBezTo>
                    <a:cubicBezTo>
                      <a:pt x="57" y="11"/>
                      <a:pt x="57" y="11"/>
                      <a:pt x="57" y="11"/>
                    </a:cubicBezTo>
                    <a:cubicBezTo>
                      <a:pt x="56" y="2"/>
                      <a:pt x="56" y="2"/>
                      <a:pt x="56" y="2"/>
                    </a:cubicBezTo>
                    <a:cubicBezTo>
                      <a:pt x="55" y="1"/>
                      <a:pt x="55" y="1"/>
                      <a:pt x="55" y="1"/>
                    </a:cubicBezTo>
                    <a:cubicBezTo>
                      <a:pt x="48" y="0"/>
                      <a:pt x="48" y="0"/>
                      <a:pt x="48" y="0"/>
                    </a:cubicBezTo>
                    <a:cubicBezTo>
                      <a:pt x="47" y="0"/>
                      <a:pt x="47" y="0"/>
                      <a:pt x="47" y="0"/>
                    </a:cubicBezTo>
                    <a:cubicBezTo>
                      <a:pt x="43" y="9"/>
                      <a:pt x="43" y="9"/>
                      <a:pt x="43" y="9"/>
                    </a:cubicBezTo>
                    <a:cubicBezTo>
                      <a:pt x="43" y="10"/>
                      <a:pt x="43" y="10"/>
                      <a:pt x="43" y="10"/>
                    </a:cubicBezTo>
                    <a:cubicBezTo>
                      <a:pt x="39" y="10"/>
                      <a:pt x="39" y="10"/>
                      <a:pt x="39" y="10"/>
                    </a:cubicBezTo>
                    <a:cubicBezTo>
                      <a:pt x="38" y="10"/>
                      <a:pt x="38" y="10"/>
                      <a:pt x="38" y="10"/>
                    </a:cubicBezTo>
                    <a:cubicBezTo>
                      <a:pt x="32" y="2"/>
                      <a:pt x="32" y="2"/>
                      <a:pt x="32" y="2"/>
                    </a:cubicBezTo>
                    <a:cubicBezTo>
                      <a:pt x="32" y="2"/>
                      <a:pt x="32" y="2"/>
                      <a:pt x="32" y="2"/>
                    </a:cubicBezTo>
                    <a:cubicBezTo>
                      <a:pt x="25" y="5"/>
                      <a:pt x="25" y="5"/>
                      <a:pt x="25" y="5"/>
                    </a:cubicBezTo>
                    <a:cubicBezTo>
                      <a:pt x="24" y="5"/>
                      <a:pt x="24" y="5"/>
                      <a:pt x="24" y="5"/>
                    </a:cubicBezTo>
                    <a:cubicBezTo>
                      <a:pt x="26" y="15"/>
                      <a:pt x="26" y="15"/>
                      <a:pt x="26" y="15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22" y="18"/>
                      <a:pt x="22" y="18"/>
                      <a:pt x="22" y="18"/>
                    </a:cubicBezTo>
                    <a:cubicBezTo>
                      <a:pt x="21" y="18"/>
                      <a:pt x="21" y="18"/>
                      <a:pt x="21" y="18"/>
                    </a:cubicBezTo>
                    <a:cubicBezTo>
                      <a:pt x="12" y="14"/>
                      <a:pt x="12" y="14"/>
                      <a:pt x="12" y="14"/>
                    </a:cubicBezTo>
                    <a:cubicBezTo>
                      <a:pt x="12" y="14"/>
                      <a:pt x="12" y="14"/>
                      <a:pt x="12" y="14"/>
                    </a:cubicBezTo>
                    <a:cubicBezTo>
                      <a:pt x="7" y="20"/>
                      <a:pt x="7" y="20"/>
                      <a:pt x="7" y="20"/>
                    </a:cubicBezTo>
                    <a:cubicBezTo>
                      <a:pt x="7" y="21"/>
                      <a:pt x="7" y="21"/>
                      <a:pt x="7" y="21"/>
                    </a:cubicBezTo>
                    <a:cubicBezTo>
                      <a:pt x="13" y="29"/>
                      <a:pt x="13" y="29"/>
                      <a:pt x="13" y="29"/>
                    </a:cubicBezTo>
                    <a:cubicBezTo>
                      <a:pt x="13" y="29"/>
                      <a:pt x="13" y="29"/>
                      <a:pt x="13" y="29"/>
                    </a:cubicBezTo>
                    <a:cubicBezTo>
                      <a:pt x="12" y="33"/>
                      <a:pt x="12" y="33"/>
                      <a:pt x="12" y="33"/>
                    </a:cubicBezTo>
                    <a:cubicBezTo>
                      <a:pt x="11" y="33"/>
                      <a:pt x="11" y="33"/>
                      <a:pt x="11" y="33"/>
                    </a:cubicBezTo>
                    <a:cubicBezTo>
                      <a:pt x="1" y="34"/>
                      <a:pt x="1" y="34"/>
                      <a:pt x="1" y="34"/>
                    </a:cubicBezTo>
                    <a:cubicBezTo>
                      <a:pt x="1" y="35"/>
                      <a:pt x="1" y="35"/>
                      <a:pt x="1" y="35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9" y="47"/>
                      <a:pt x="9" y="47"/>
                      <a:pt x="9" y="47"/>
                    </a:cubicBezTo>
                    <a:cubicBezTo>
                      <a:pt x="10" y="47"/>
                      <a:pt x="10" y="47"/>
                      <a:pt x="10" y="47"/>
                    </a:cubicBezTo>
                    <a:cubicBezTo>
                      <a:pt x="10" y="51"/>
                      <a:pt x="10" y="51"/>
                      <a:pt x="10" y="51"/>
                    </a:cubicBezTo>
                    <a:cubicBezTo>
                      <a:pt x="10" y="52"/>
                      <a:pt x="10" y="52"/>
                      <a:pt x="10" y="52"/>
                    </a:cubicBezTo>
                    <a:cubicBezTo>
                      <a:pt x="2" y="58"/>
                      <a:pt x="2" y="58"/>
                      <a:pt x="2" y="58"/>
                    </a:cubicBezTo>
                    <a:cubicBezTo>
                      <a:pt x="2" y="58"/>
                      <a:pt x="2" y="58"/>
                      <a:pt x="2" y="58"/>
                    </a:cubicBezTo>
                    <a:cubicBezTo>
                      <a:pt x="4" y="65"/>
                      <a:pt x="4" y="65"/>
                      <a:pt x="4" y="65"/>
                    </a:cubicBezTo>
                    <a:cubicBezTo>
                      <a:pt x="5" y="66"/>
                      <a:pt x="5" y="66"/>
                      <a:pt x="5" y="66"/>
                    </a:cubicBezTo>
                    <a:cubicBezTo>
                      <a:pt x="15" y="64"/>
                      <a:pt x="15" y="64"/>
                      <a:pt x="15" y="64"/>
                    </a:cubicBezTo>
                    <a:cubicBezTo>
                      <a:pt x="15" y="65"/>
                      <a:pt x="15" y="65"/>
                      <a:pt x="15" y="65"/>
                    </a:cubicBezTo>
                    <a:cubicBezTo>
                      <a:pt x="18" y="68"/>
                      <a:pt x="18" y="68"/>
                      <a:pt x="18" y="68"/>
                    </a:cubicBezTo>
                    <a:cubicBezTo>
                      <a:pt x="18" y="68"/>
                      <a:pt x="18" y="68"/>
                      <a:pt x="18" y="68"/>
                    </a:cubicBezTo>
                    <a:cubicBezTo>
                      <a:pt x="14" y="77"/>
                      <a:pt x="14" y="77"/>
                      <a:pt x="14" y="77"/>
                    </a:cubicBezTo>
                    <a:cubicBezTo>
                      <a:pt x="14" y="78"/>
                      <a:pt x="14" y="78"/>
                      <a:pt x="14" y="78"/>
                    </a:cubicBezTo>
                    <a:cubicBezTo>
                      <a:pt x="20" y="83"/>
                      <a:pt x="20" y="83"/>
                      <a:pt x="20" y="83"/>
                    </a:cubicBezTo>
                    <a:cubicBezTo>
                      <a:pt x="21" y="83"/>
                      <a:pt x="21" y="83"/>
                      <a:pt x="21" y="83"/>
                    </a:cubicBezTo>
                    <a:cubicBezTo>
                      <a:pt x="28" y="77"/>
                      <a:pt x="28" y="77"/>
                      <a:pt x="28" y="77"/>
                    </a:cubicBezTo>
                    <a:cubicBezTo>
                      <a:pt x="29" y="77"/>
                      <a:pt x="29" y="77"/>
                      <a:pt x="29" y="77"/>
                    </a:cubicBezTo>
                    <a:cubicBezTo>
                      <a:pt x="33" y="78"/>
                      <a:pt x="33" y="78"/>
                      <a:pt x="33" y="78"/>
                    </a:cubicBezTo>
                    <a:cubicBezTo>
                      <a:pt x="33" y="79"/>
                      <a:pt x="33" y="79"/>
                      <a:pt x="33" y="79"/>
                    </a:cubicBezTo>
                    <a:cubicBezTo>
                      <a:pt x="34" y="89"/>
                      <a:pt x="34" y="89"/>
                      <a:pt x="34" y="89"/>
                    </a:cubicBezTo>
                    <a:cubicBezTo>
                      <a:pt x="34" y="89"/>
                      <a:pt x="34" y="89"/>
                      <a:pt x="34" y="89"/>
                    </a:cubicBezTo>
                    <a:cubicBezTo>
                      <a:pt x="42" y="90"/>
                      <a:pt x="42" y="90"/>
                      <a:pt x="42" y="90"/>
                    </a:cubicBezTo>
                    <a:cubicBezTo>
                      <a:pt x="43" y="90"/>
                      <a:pt x="43" y="90"/>
                      <a:pt x="43" y="90"/>
                    </a:cubicBezTo>
                    <a:cubicBezTo>
                      <a:pt x="46" y="81"/>
                      <a:pt x="46" y="81"/>
                      <a:pt x="46" y="81"/>
                    </a:cubicBezTo>
                    <a:cubicBezTo>
                      <a:pt x="47" y="80"/>
                      <a:pt x="47" y="80"/>
                      <a:pt x="47" y="80"/>
                    </a:cubicBezTo>
                    <a:cubicBezTo>
                      <a:pt x="51" y="80"/>
                      <a:pt x="51" y="80"/>
                      <a:pt x="51" y="80"/>
                    </a:cubicBezTo>
                    <a:cubicBezTo>
                      <a:pt x="52" y="80"/>
                      <a:pt x="52" y="80"/>
                      <a:pt x="52" y="80"/>
                    </a:cubicBezTo>
                    <a:cubicBezTo>
                      <a:pt x="57" y="88"/>
                      <a:pt x="57" y="88"/>
                      <a:pt x="57" y="88"/>
                    </a:cubicBezTo>
                    <a:cubicBezTo>
                      <a:pt x="58" y="88"/>
                      <a:pt x="58" y="88"/>
                      <a:pt x="58" y="88"/>
                    </a:cubicBezTo>
                    <a:cubicBezTo>
                      <a:pt x="65" y="86"/>
                      <a:pt x="65" y="86"/>
                      <a:pt x="65" y="86"/>
                    </a:cubicBezTo>
                    <a:cubicBezTo>
                      <a:pt x="65" y="85"/>
                      <a:pt x="65" y="85"/>
                      <a:pt x="65" y="85"/>
                    </a:cubicBezTo>
                    <a:cubicBezTo>
                      <a:pt x="64" y="75"/>
                      <a:pt x="64" y="75"/>
                      <a:pt x="64" y="75"/>
                    </a:cubicBezTo>
                    <a:cubicBezTo>
                      <a:pt x="64" y="75"/>
                      <a:pt x="64" y="75"/>
                      <a:pt x="64" y="75"/>
                    </a:cubicBezTo>
                    <a:cubicBezTo>
                      <a:pt x="68" y="72"/>
                      <a:pt x="68" y="72"/>
                      <a:pt x="68" y="72"/>
                    </a:cubicBezTo>
                    <a:cubicBezTo>
                      <a:pt x="68" y="72"/>
                      <a:pt x="68" y="72"/>
                      <a:pt x="68" y="72"/>
                    </a:cubicBezTo>
                    <a:cubicBezTo>
                      <a:pt x="77" y="76"/>
                      <a:pt x="77" y="76"/>
                      <a:pt x="77" y="76"/>
                    </a:cubicBezTo>
                    <a:cubicBezTo>
                      <a:pt x="78" y="76"/>
                      <a:pt x="78" y="76"/>
                      <a:pt x="78" y="76"/>
                    </a:cubicBezTo>
                    <a:cubicBezTo>
                      <a:pt x="83" y="70"/>
                      <a:pt x="83" y="70"/>
                      <a:pt x="83" y="70"/>
                    </a:cubicBezTo>
                    <a:cubicBezTo>
                      <a:pt x="83" y="69"/>
                      <a:pt x="83" y="69"/>
                      <a:pt x="83" y="69"/>
                    </a:cubicBezTo>
                    <a:cubicBezTo>
                      <a:pt x="77" y="61"/>
                      <a:pt x="77" y="61"/>
                      <a:pt x="77" y="61"/>
                    </a:cubicBezTo>
                    <a:cubicBezTo>
                      <a:pt x="77" y="61"/>
                      <a:pt x="77" y="61"/>
                      <a:pt x="77" y="61"/>
                    </a:cubicBezTo>
                    <a:cubicBezTo>
                      <a:pt x="78" y="57"/>
                      <a:pt x="78" y="57"/>
                      <a:pt x="78" y="57"/>
                    </a:cubicBezTo>
                    <a:cubicBezTo>
                      <a:pt x="79" y="57"/>
                      <a:pt x="79" y="57"/>
                      <a:pt x="79" y="57"/>
                    </a:cubicBezTo>
                    <a:cubicBezTo>
                      <a:pt x="88" y="56"/>
                      <a:pt x="88" y="56"/>
                      <a:pt x="88" y="56"/>
                    </a:cubicBezTo>
                    <a:cubicBezTo>
                      <a:pt x="89" y="56"/>
                      <a:pt x="89" y="56"/>
                      <a:pt x="89" y="56"/>
                    </a:cubicBezTo>
                    <a:cubicBezTo>
                      <a:pt x="90" y="48"/>
                      <a:pt x="90" y="48"/>
                      <a:pt x="90" y="48"/>
                    </a:cubicBezTo>
                    <a:cubicBezTo>
                      <a:pt x="90" y="47"/>
                      <a:pt x="90" y="47"/>
                      <a:pt x="90" y="47"/>
                    </a:cubicBezTo>
                    <a:cubicBezTo>
                      <a:pt x="81" y="44"/>
                      <a:pt x="81" y="44"/>
                      <a:pt x="81" y="44"/>
                    </a:cubicBezTo>
                    <a:cubicBezTo>
                      <a:pt x="80" y="43"/>
                      <a:pt x="80" y="43"/>
                      <a:pt x="80" y="43"/>
                    </a:cubicBezTo>
                    <a:cubicBezTo>
                      <a:pt x="80" y="39"/>
                      <a:pt x="80" y="39"/>
                      <a:pt x="80" y="39"/>
                    </a:cubicBezTo>
                    <a:cubicBezTo>
                      <a:pt x="80" y="38"/>
                      <a:pt x="80" y="38"/>
                      <a:pt x="80" y="38"/>
                    </a:cubicBezTo>
                    <a:cubicBezTo>
                      <a:pt x="88" y="33"/>
                      <a:pt x="88" y="33"/>
                      <a:pt x="88" y="33"/>
                    </a:cubicBezTo>
                    <a:cubicBezTo>
                      <a:pt x="88" y="32"/>
                      <a:pt x="88" y="32"/>
                      <a:pt x="88" y="32"/>
                    </a:cubicBezTo>
                    <a:cubicBezTo>
                      <a:pt x="85" y="25"/>
                      <a:pt x="85" y="25"/>
                      <a:pt x="85" y="25"/>
                    </a:cubicBezTo>
                    <a:close/>
                    <a:moveTo>
                      <a:pt x="49" y="58"/>
                    </a:moveTo>
                    <a:cubicBezTo>
                      <a:pt x="41" y="61"/>
                      <a:pt x="33" y="58"/>
                      <a:pt x="30" y="50"/>
                    </a:cubicBezTo>
                    <a:cubicBezTo>
                      <a:pt x="27" y="42"/>
                      <a:pt x="30" y="33"/>
                      <a:pt x="38" y="30"/>
                    </a:cubicBezTo>
                    <a:cubicBezTo>
                      <a:pt x="46" y="27"/>
                      <a:pt x="54" y="31"/>
                      <a:pt x="57" y="39"/>
                    </a:cubicBezTo>
                    <a:cubicBezTo>
                      <a:pt x="60" y="47"/>
                      <a:pt x="57" y="55"/>
                      <a:pt x="49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452" name="Freeform 59">
                <a:extLst>
                  <a:ext uri="{FF2B5EF4-FFF2-40B4-BE49-F238E27FC236}">
                    <a16:creationId xmlns:a16="http://schemas.microsoft.com/office/drawing/2014/main" id="{38F68E60-1A70-C440-9CC3-1345D86E61B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13" y="2170"/>
                <a:ext cx="58" cy="58"/>
              </a:xfrm>
              <a:custGeom>
                <a:avLst/>
                <a:gdLst>
                  <a:gd name="T0" fmla="*/ 33 w 40"/>
                  <a:gd name="T1" fmla="*/ 12 h 40"/>
                  <a:gd name="T2" fmla="*/ 32 w 40"/>
                  <a:gd name="T3" fmla="*/ 10 h 40"/>
                  <a:gd name="T4" fmla="*/ 34 w 40"/>
                  <a:gd name="T5" fmla="*/ 6 h 40"/>
                  <a:gd name="T6" fmla="*/ 31 w 40"/>
                  <a:gd name="T7" fmla="*/ 4 h 40"/>
                  <a:gd name="T8" fmla="*/ 27 w 40"/>
                  <a:gd name="T9" fmla="*/ 6 h 40"/>
                  <a:gd name="T10" fmla="*/ 25 w 40"/>
                  <a:gd name="T11" fmla="*/ 6 h 40"/>
                  <a:gd name="T12" fmla="*/ 25 w 40"/>
                  <a:gd name="T13" fmla="*/ 1 h 40"/>
                  <a:gd name="T14" fmla="*/ 21 w 40"/>
                  <a:gd name="T15" fmla="*/ 0 h 40"/>
                  <a:gd name="T16" fmla="*/ 19 w 40"/>
                  <a:gd name="T17" fmla="*/ 4 h 40"/>
                  <a:gd name="T18" fmla="*/ 17 w 40"/>
                  <a:gd name="T19" fmla="*/ 5 h 40"/>
                  <a:gd name="T20" fmla="*/ 15 w 40"/>
                  <a:gd name="T21" fmla="*/ 1 h 40"/>
                  <a:gd name="T22" fmla="*/ 11 w 40"/>
                  <a:gd name="T23" fmla="*/ 2 h 40"/>
                  <a:gd name="T24" fmla="*/ 12 w 40"/>
                  <a:gd name="T25" fmla="*/ 7 h 40"/>
                  <a:gd name="T26" fmla="*/ 10 w 40"/>
                  <a:gd name="T27" fmla="*/ 8 h 40"/>
                  <a:gd name="T28" fmla="*/ 6 w 40"/>
                  <a:gd name="T29" fmla="*/ 7 h 40"/>
                  <a:gd name="T30" fmla="*/ 3 w 40"/>
                  <a:gd name="T31" fmla="*/ 9 h 40"/>
                  <a:gd name="T32" fmla="*/ 6 w 40"/>
                  <a:gd name="T33" fmla="*/ 13 h 40"/>
                  <a:gd name="T34" fmla="*/ 5 w 40"/>
                  <a:gd name="T35" fmla="*/ 15 h 40"/>
                  <a:gd name="T36" fmla="*/ 1 w 40"/>
                  <a:gd name="T37" fmla="*/ 15 h 40"/>
                  <a:gd name="T38" fmla="*/ 0 w 40"/>
                  <a:gd name="T39" fmla="*/ 19 h 40"/>
                  <a:gd name="T40" fmla="*/ 4 w 40"/>
                  <a:gd name="T41" fmla="*/ 21 h 40"/>
                  <a:gd name="T42" fmla="*/ 5 w 40"/>
                  <a:gd name="T43" fmla="*/ 23 h 40"/>
                  <a:gd name="T44" fmla="*/ 1 w 40"/>
                  <a:gd name="T45" fmla="*/ 26 h 40"/>
                  <a:gd name="T46" fmla="*/ 2 w 40"/>
                  <a:gd name="T47" fmla="*/ 29 h 40"/>
                  <a:gd name="T48" fmla="*/ 7 w 40"/>
                  <a:gd name="T49" fmla="*/ 29 h 40"/>
                  <a:gd name="T50" fmla="*/ 8 w 40"/>
                  <a:gd name="T51" fmla="*/ 30 h 40"/>
                  <a:gd name="T52" fmla="*/ 6 w 40"/>
                  <a:gd name="T53" fmla="*/ 35 h 40"/>
                  <a:gd name="T54" fmla="*/ 9 w 40"/>
                  <a:gd name="T55" fmla="*/ 37 h 40"/>
                  <a:gd name="T56" fmla="*/ 13 w 40"/>
                  <a:gd name="T57" fmla="*/ 34 h 40"/>
                  <a:gd name="T58" fmla="*/ 15 w 40"/>
                  <a:gd name="T59" fmla="*/ 35 h 40"/>
                  <a:gd name="T60" fmla="*/ 15 w 40"/>
                  <a:gd name="T61" fmla="*/ 39 h 40"/>
                  <a:gd name="T62" fmla="*/ 19 w 40"/>
                  <a:gd name="T63" fmla="*/ 40 h 40"/>
                  <a:gd name="T64" fmla="*/ 21 w 40"/>
                  <a:gd name="T65" fmla="*/ 36 h 40"/>
                  <a:gd name="T66" fmla="*/ 23 w 40"/>
                  <a:gd name="T67" fmla="*/ 36 h 40"/>
                  <a:gd name="T68" fmla="*/ 25 w 40"/>
                  <a:gd name="T69" fmla="*/ 39 h 40"/>
                  <a:gd name="T70" fmla="*/ 29 w 40"/>
                  <a:gd name="T71" fmla="*/ 38 h 40"/>
                  <a:gd name="T72" fmla="*/ 28 w 40"/>
                  <a:gd name="T73" fmla="*/ 34 h 40"/>
                  <a:gd name="T74" fmla="*/ 30 w 40"/>
                  <a:gd name="T75" fmla="*/ 32 h 40"/>
                  <a:gd name="T76" fmla="*/ 34 w 40"/>
                  <a:gd name="T77" fmla="*/ 34 h 40"/>
                  <a:gd name="T78" fmla="*/ 37 w 40"/>
                  <a:gd name="T79" fmla="*/ 31 h 40"/>
                  <a:gd name="T80" fmla="*/ 34 w 40"/>
                  <a:gd name="T81" fmla="*/ 27 h 40"/>
                  <a:gd name="T82" fmla="*/ 35 w 40"/>
                  <a:gd name="T83" fmla="*/ 26 h 40"/>
                  <a:gd name="T84" fmla="*/ 39 w 40"/>
                  <a:gd name="T85" fmla="*/ 25 h 40"/>
                  <a:gd name="T86" fmla="*/ 40 w 40"/>
                  <a:gd name="T87" fmla="*/ 21 h 40"/>
                  <a:gd name="T88" fmla="*/ 36 w 40"/>
                  <a:gd name="T89" fmla="*/ 20 h 40"/>
                  <a:gd name="T90" fmla="*/ 35 w 40"/>
                  <a:gd name="T91" fmla="*/ 18 h 40"/>
                  <a:gd name="T92" fmla="*/ 39 w 40"/>
                  <a:gd name="T93" fmla="*/ 15 h 40"/>
                  <a:gd name="T94" fmla="*/ 38 w 40"/>
                  <a:gd name="T95" fmla="*/ 11 h 40"/>
                  <a:gd name="T96" fmla="*/ 13 w 40"/>
                  <a:gd name="T97" fmla="*/ 22 h 40"/>
                  <a:gd name="T98" fmla="*/ 26 w 40"/>
                  <a:gd name="T99" fmla="*/ 17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40" h="40">
                    <a:moveTo>
                      <a:pt x="38" y="11"/>
                    </a:moveTo>
                    <a:cubicBezTo>
                      <a:pt x="33" y="12"/>
                      <a:pt x="33" y="12"/>
                      <a:pt x="33" y="12"/>
                    </a:cubicBezTo>
                    <a:cubicBezTo>
                      <a:pt x="33" y="12"/>
                      <a:pt x="33" y="12"/>
                      <a:pt x="33" y="12"/>
                    </a:cubicBezTo>
                    <a:cubicBezTo>
                      <a:pt x="32" y="10"/>
                      <a:pt x="32" y="10"/>
                      <a:pt x="32" y="10"/>
                    </a:cubicBezTo>
                    <a:cubicBezTo>
                      <a:pt x="32" y="10"/>
                      <a:pt x="32" y="10"/>
                      <a:pt x="32" y="10"/>
                    </a:cubicBezTo>
                    <a:cubicBezTo>
                      <a:pt x="34" y="6"/>
                      <a:pt x="34" y="6"/>
                      <a:pt x="34" y="6"/>
                    </a:cubicBezTo>
                    <a:cubicBezTo>
                      <a:pt x="34" y="6"/>
                      <a:pt x="34" y="6"/>
                      <a:pt x="34" y="6"/>
                    </a:cubicBezTo>
                    <a:cubicBezTo>
                      <a:pt x="31" y="4"/>
                      <a:pt x="31" y="4"/>
                      <a:pt x="31" y="4"/>
                    </a:cubicBezTo>
                    <a:cubicBezTo>
                      <a:pt x="31" y="4"/>
                      <a:pt x="31" y="4"/>
                      <a:pt x="31" y="4"/>
                    </a:cubicBezTo>
                    <a:cubicBezTo>
                      <a:pt x="27" y="6"/>
                      <a:pt x="27" y="6"/>
                      <a:pt x="27" y="6"/>
                    </a:cubicBezTo>
                    <a:cubicBezTo>
                      <a:pt x="27" y="6"/>
                      <a:pt x="27" y="6"/>
                      <a:pt x="27" y="6"/>
                    </a:cubicBezTo>
                    <a:cubicBezTo>
                      <a:pt x="25" y="6"/>
                      <a:pt x="25" y="6"/>
                      <a:pt x="25" y="6"/>
                    </a:cubicBezTo>
                    <a:cubicBezTo>
                      <a:pt x="25" y="5"/>
                      <a:pt x="25" y="5"/>
                      <a:pt x="25" y="5"/>
                    </a:cubicBezTo>
                    <a:cubicBezTo>
                      <a:pt x="25" y="1"/>
                      <a:pt x="25" y="1"/>
                      <a:pt x="25" y="1"/>
                    </a:cubicBezTo>
                    <a:cubicBezTo>
                      <a:pt x="25" y="1"/>
                      <a:pt x="25" y="1"/>
                      <a:pt x="25" y="1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19" y="4"/>
                      <a:pt x="19" y="4"/>
                      <a:pt x="19" y="4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7" y="5"/>
                      <a:pt x="17" y="5"/>
                      <a:pt x="17" y="5"/>
                    </a:cubicBezTo>
                    <a:cubicBezTo>
                      <a:pt x="17" y="5"/>
                      <a:pt x="17" y="5"/>
                      <a:pt x="17" y="5"/>
                    </a:cubicBezTo>
                    <a:cubicBezTo>
                      <a:pt x="15" y="1"/>
                      <a:pt x="15" y="1"/>
                      <a:pt x="15" y="1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11" y="3"/>
                      <a:pt x="11" y="3"/>
                      <a:pt x="11" y="3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5" y="7"/>
                      <a:pt x="5" y="7"/>
                      <a:pt x="5" y="7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3" y="10"/>
                      <a:pt x="3" y="10"/>
                      <a:pt x="3" y="10"/>
                    </a:cubicBezTo>
                    <a:cubicBezTo>
                      <a:pt x="6" y="13"/>
                      <a:pt x="6" y="13"/>
                      <a:pt x="6" y="13"/>
                    </a:cubicBezTo>
                    <a:cubicBezTo>
                      <a:pt x="6" y="13"/>
                      <a:pt x="6" y="13"/>
                      <a:pt x="6" y="13"/>
                    </a:cubicBezTo>
                    <a:cubicBezTo>
                      <a:pt x="5" y="15"/>
                      <a:pt x="5" y="15"/>
                      <a:pt x="5" y="15"/>
                    </a:cubicBezTo>
                    <a:cubicBezTo>
                      <a:pt x="5" y="15"/>
                      <a:pt x="5" y="15"/>
                      <a:pt x="5" y="15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4" y="21"/>
                      <a:pt x="4" y="21"/>
                      <a:pt x="4" y="21"/>
                    </a:cubicBezTo>
                    <a:cubicBezTo>
                      <a:pt x="4" y="21"/>
                      <a:pt x="4" y="21"/>
                      <a:pt x="4" y="21"/>
                    </a:cubicBezTo>
                    <a:cubicBezTo>
                      <a:pt x="5" y="23"/>
                      <a:pt x="5" y="23"/>
                      <a:pt x="5" y="23"/>
                    </a:cubicBezTo>
                    <a:cubicBezTo>
                      <a:pt x="5" y="23"/>
                      <a:pt x="5" y="23"/>
                      <a:pt x="5" y="23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2" y="29"/>
                      <a:pt x="2" y="29"/>
                      <a:pt x="2" y="29"/>
                    </a:cubicBezTo>
                    <a:cubicBezTo>
                      <a:pt x="2" y="29"/>
                      <a:pt x="2" y="29"/>
                      <a:pt x="2" y="29"/>
                    </a:cubicBezTo>
                    <a:cubicBezTo>
                      <a:pt x="7" y="29"/>
                      <a:pt x="7" y="29"/>
                      <a:pt x="7" y="29"/>
                    </a:cubicBezTo>
                    <a:cubicBezTo>
                      <a:pt x="7" y="29"/>
                      <a:pt x="7" y="29"/>
                      <a:pt x="7" y="29"/>
                    </a:cubicBezTo>
                    <a:cubicBezTo>
                      <a:pt x="8" y="30"/>
                      <a:pt x="8" y="30"/>
                      <a:pt x="8" y="30"/>
                    </a:cubicBezTo>
                    <a:cubicBezTo>
                      <a:pt x="8" y="31"/>
                      <a:pt x="8" y="31"/>
                      <a:pt x="8" y="31"/>
                    </a:cubicBezTo>
                    <a:cubicBezTo>
                      <a:pt x="6" y="35"/>
                      <a:pt x="6" y="35"/>
                      <a:pt x="6" y="35"/>
                    </a:cubicBezTo>
                    <a:cubicBezTo>
                      <a:pt x="6" y="35"/>
                      <a:pt x="6" y="35"/>
                      <a:pt x="6" y="35"/>
                    </a:cubicBezTo>
                    <a:cubicBezTo>
                      <a:pt x="9" y="37"/>
                      <a:pt x="9" y="37"/>
                      <a:pt x="9" y="37"/>
                    </a:cubicBezTo>
                    <a:cubicBezTo>
                      <a:pt x="9" y="37"/>
                      <a:pt x="9" y="37"/>
                      <a:pt x="9" y="37"/>
                    </a:cubicBezTo>
                    <a:cubicBezTo>
                      <a:pt x="13" y="34"/>
                      <a:pt x="13" y="34"/>
                      <a:pt x="13" y="34"/>
                    </a:cubicBezTo>
                    <a:cubicBezTo>
                      <a:pt x="13" y="34"/>
                      <a:pt x="13" y="34"/>
                      <a:pt x="13" y="34"/>
                    </a:cubicBezTo>
                    <a:cubicBezTo>
                      <a:pt x="15" y="35"/>
                      <a:pt x="15" y="35"/>
                      <a:pt x="15" y="35"/>
                    </a:cubicBezTo>
                    <a:cubicBezTo>
                      <a:pt x="15" y="35"/>
                      <a:pt x="15" y="35"/>
                      <a:pt x="15" y="35"/>
                    </a:cubicBezTo>
                    <a:cubicBezTo>
                      <a:pt x="15" y="39"/>
                      <a:pt x="15" y="39"/>
                      <a:pt x="15" y="39"/>
                    </a:cubicBezTo>
                    <a:cubicBezTo>
                      <a:pt x="15" y="40"/>
                      <a:pt x="15" y="40"/>
                      <a:pt x="15" y="40"/>
                    </a:cubicBezTo>
                    <a:cubicBezTo>
                      <a:pt x="19" y="40"/>
                      <a:pt x="19" y="40"/>
                      <a:pt x="19" y="40"/>
                    </a:cubicBezTo>
                    <a:cubicBezTo>
                      <a:pt x="19" y="40"/>
                      <a:pt x="19" y="40"/>
                      <a:pt x="19" y="40"/>
                    </a:cubicBezTo>
                    <a:cubicBezTo>
                      <a:pt x="21" y="36"/>
                      <a:pt x="21" y="36"/>
                      <a:pt x="21" y="36"/>
                    </a:cubicBezTo>
                    <a:cubicBezTo>
                      <a:pt x="21" y="36"/>
                      <a:pt x="21" y="36"/>
                      <a:pt x="21" y="36"/>
                    </a:cubicBezTo>
                    <a:cubicBezTo>
                      <a:pt x="23" y="36"/>
                      <a:pt x="23" y="36"/>
                      <a:pt x="23" y="36"/>
                    </a:cubicBezTo>
                    <a:cubicBezTo>
                      <a:pt x="23" y="36"/>
                      <a:pt x="23" y="36"/>
                      <a:pt x="23" y="36"/>
                    </a:cubicBezTo>
                    <a:cubicBezTo>
                      <a:pt x="25" y="39"/>
                      <a:pt x="25" y="39"/>
                      <a:pt x="25" y="39"/>
                    </a:cubicBezTo>
                    <a:cubicBezTo>
                      <a:pt x="26" y="39"/>
                      <a:pt x="26" y="39"/>
                      <a:pt x="26" y="39"/>
                    </a:cubicBezTo>
                    <a:cubicBezTo>
                      <a:pt x="29" y="38"/>
                      <a:pt x="29" y="38"/>
                      <a:pt x="29" y="38"/>
                    </a:cubicBezTo>
                    <a:cubicBezTo>
                      <a:pt x="29" y="38"/>
                      <a:pt x="29" y="38"/>
                      <a:pt x="29" y="38"/>
                    </a:cubicBezTo>
                    <a:cubicBezTo>
                      <a:pt x="28" y="34"/>
                      <a:pt x="28" y="34"/>
                      <a:pt x="28" y="34"/>
                    </a:cubicBezTo>
                    <a:cubicBezTo>
                      <a:pt x="29" y="33"/>
                      <a:pt x="29" y="33"/>
                      <a:pt x="29" y="33"/>
                    </a:cubicBezTo>
                    <a:cubicBezTo>
                      <a:pt x="30" y="32"/>
                      <a:pt x="30" y="32"/>
                      <a:pt x="30" y="32"/>
                    </a:cubicBezTo>
                    <a:cubicBezTo>
                      <a:pt x="30" y="32"/>
                      <a:pt x="30" y="32"/>
                      <a:pt x="30" y="32"/>
                    </a:cubicBezTo>
                    <a:cubicBezTo>
                      <a:pt x="34" y="34"/>
                      <a:pt x="34" y="34"/>
                      <a:pt x="34" y="34"/>
                    </a:cubicBezTo>
                    <a:cubicBezTo>
                      <a:pt x="35" y="34"/>
                      <a:pt x="35" y="34"/>
                      <a:pt x="35" y="34"/>
                    </a:cubicBezTo>
                    <a:cubicBezTo>
                      <a:pt x="37" y="31"/>
                      <a:pt x="37" y="31"/>
                      <a:pt x="37" y="31"/>
                    </a:cubicBezTo>
                    <a:cubicBezTo>
                      <a:pt x="37" y="31"/>
                      <a:pt x="37" y="31"/>
                      <a:pt x="37" y="31"/>
                    </a:cubicBezTo>
                    <a:cubicBezTo>
                      <a:pt x="34" y="27"/>
                      <a:pt x="34" y="27"/>
                      <a:pt x="34" y="27"/>
                    </a:cubicBezTo>
                    <a:cubicBezTo>
                      <a:pt x="34" y="27"/>
                      <a:pt x="34" y="27"/>
                      <a:pt x="34" y="27"/>
                    </a:cubicBezTo>
                    <a:cubicBezTo>
                      <a:pt x="35" y="26"/>
                      <a:pt x="35" y="26"/>
                      <a:pt x="35" y="26"/>
                    </a:cubicBezTo>
                    <a:cubicBezTo>
                      <a:pt x="35" y="25"/>
                      <a:pt x="35" y="25"/>
                      <a:pt x="35" y="25"/>
                    </a:cubicBezTo>
                    <a:cubicBezTo>
                      <a:pt x="39" y="25"/>
                      <a:pt x="39" y="25"/>
                      <a:pt x="39" y="25"/>
                    </a:cubicBezTo>
                    <a:cubicBezTo>
                      <a:pt x="39" y="25"/>
                      <a:pt x="39" y="25"/>
                      <a:pt x="39" y="25"/>
                    </a:cubicBezTo>
                    <a:cubicBezTo>
                      <a:pt x="40" y="21"/>
                      <a:pt x="40" y="21"/>
                      <a:pt x="40" y="21"/>
                    </a:cubicBezTo>
                    <a:cubicBezTo>
                      <a:pt x="40" y="21"/>
                      <a:pt x="40" y="21"/>
                      <a:pt x="40" y="21"/>
                    </a:cubicBezTo>
                    <a:cubicBezTo>
                      <a:pt x="36" y="20"/>
                      <a:pt x="36" y="20"/>
                      <a:pt x="36" y="20"/>
                    </a:cubicBezTo>
                    <a:cubicBezTo>
                      <a:pt x="36" y="19"/>
                      <a:pt x="36" y="19"/>
                      <a:pt x="36" y="19"/>
                    </a:cubicBezTo>
                    <a:cubicBezTo>
                      <a:pt x="35" y="18"/>
                      <a:pt x="35" y="18"/>
                      <a:pt x="35" y="18"/>
                    </a:cubicBezTo>
                    <a:cubicBezTo>
                      <a:pt x="35" y="17"/>
                      <a:pt x="35" y="17"/>
                      <a:pt x="35" y="17"/>
                    </a:cubicBezTo>
                    <a:cubicBezTo>
                      <a:pt x="39" y="15"/>
                      <a:pt x="39" y="15"/>
                      <a:pt x="39" y="15"/>
                    </a:cubicBezTo>
                    <a:cubicBezTo>
                      <a:pt x="39" y="15"/>
                      <a:pt x="39" y="15"/>
                      <a:pt x="39" y="15"/>
                    </a:cubicBezTo>
                    <a:cubicBezTo>
                      <a:pt x="38" y="11"/>
                      <a:pt x="38" y="11"/>
                      <a:pt x="38" y="11"/>
                    </a:cubicBezTo>
                    <a:close/>
                    <a:moveTo>
                      <a:pt x="22" y="26"/>
                    </a:moveTo>
                    <a:cubicBezTo>
                      <a:pt x="18" y="27"/>
                      <a:pt x="15" y="26"/>
                      <a:pt x="13" y="22"/>
                    </a:cubicBezTo>
                    <a:cubicBezTo>
                      <a:pt x="12" y="19"/>
                      <a:pt x="14" y="15"/>
                      <a:pt x="17" y="14"/>
                    </a:cubicBezTo>
                    <a:cubicBezTo>
                      <a:pt x="20" y="12"/>
                      <a:pt x="24" y="14"/>
                      <a:pt x="26" y="17"/>
                    </a:cubicBezTo>
                    <a:cubicBezTo>
                      <a:pt x="27" y="21"/>
                      <a:pt x="25" y="25"/>
                      <a:pt x="22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453" name="Freeform 60">
                <a:extLst>
                  <a:ext uri="{FF2B5EF4-FFF2-40B4-BE49-F238E27FC236}">
                    <a16:creationId xmlns:a16="http://schemas.microsoft.com/office/drawing/2014/main" id="{76E37FF9-45BF-B946-A3E1-2FBF9335D02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182" y="1299"/>
                <a:ext cx="67" cy="67"/>
              </a:xfrm>
              <a:custGeom>
                <a:avLst/>
                <a:gdLst>
                  <a:gd name="T0" fmla="*/ 38 w 46"/>
                  <a:gd name="T1" fmla="*/ 13 h 46"/>
                  <a:gd name="T2" fmla="*/ 37 w 46"/>
                  <a:gd name="T3" fmla="*/ 11 h 46"/>
                  <a:gd name="T4" fmla="*/ 39 w 46"/>
                  <a:gd name="T5" fmla="*/ 7 h 46"/>
                  <a:gd name="T6" fmla="*/ 36 w 46"/>
                  <a:gd name="T7" fmla="*/ 4 h 46"/>
                  <a:gd name="T8" fmla="*/ 31 w 46"/>
                  <a:gd name="T9" fmla="*/ 7 h 46"/>
                  <a:gd name="T10" fmla="*/ 29 w 46"/>
                  <a:gd name="T11" fmla="*/ 6 h 46"/>
                  <a:gd name="T12" fmla="*/ 29 w 46"/>
                  <a:gd name="T13" fmla="*/ 1 h 46"/>
                  <a:gd name="T14" fmla="*/ 25 w 46"/>
                  <a:gd name="T15" fmla="*/ 0 h 46"/>
                  <a:gd name="T16" fmla="*/ 22 w 46"/>
                  <a:gd name="T17" fmla="*/ 5 h 46"/>
                  <a:gd name="T18" fmla="*/ 20 w 46"/>
                  <a:gd name="T19" fmla="*/ 5 h 46"/>
                  <a:gd name="T20" fmla="*/ 17 w 46"/>
                  <a:gd name="T21" fmla="*/ 1 h 46"/>
                  <a:gd name="T22" fmla="*/ 13 w 46"/>
                  <a:gd name="T23" fmla="*/ 2 h 46"/>
                  <a:gd name="T24" fmla="*/ 13 w 46"/>
                  <a:gd name="T25" fmla="*/ 8 h 46"/>
                  <a:gd name="T26" fmla="*/ 11 w 46"/>
                  <a:gd name="T27" fmla="*/ 9 h 46"/>
                  <a:gd name="T28" fmla="*/ 7 w 46"/>
                  <a:gd name="T29" fmla="*/ 7 h 46"/>
                  <a:gd name="T30" fmla="*/ 4 w 46"/>
                  <a:gd name="T31" fmla="*/ 10 h 46"/>
                  <a:gd name="T32" fmla="*/ 7 w 46"/>
                  <a:gd name="T33" fmla="*/ 15 h 46"/>
                  <a:gd name="T34" fmla="*/ 6 w 46"/>
                  <a:gd name="T35" fmla="*/ 17 h 46"/>
                  <a:gd name="T36" fmla="*/ 1 w 46"/>
                  <a:gd name="T37" fmla="*/ 18 h 46"/>
                  <a:gd name="T38" fmla="*/ 0 w 46"/>
                  <a:gd name="T39" fmla="*/ 22 h 46"/>
                  <a:gd name="T40" fmla="*/ 5 w 46"/>
                  <a:gd name="T41" fmla="*/ 24 h 46"/>
                  <a:gd name="T42" fmla="*/ 5 w 46"/>
                  <a:gd name="T43" fmla="*/ 26 h 46"/>
                  <a:gd name="T44" fmla="*/ 1 w 46"/>
                  <a:gd name="T45" fmla="*/ 29 h 46"/>
                  <a:gd name="T46" fmla="*/ 2 w 46"/>
                  <a:gd name="T47" fmla="*/ 33 h 46"/>
                  <a:gd name="T48" fmla="*/ 8 w 46"/>
                  <a:gd name="T49" fmla="*/ 33 h 46"/>
                  <a:gd name="T50" fmla="*/ 9 w 46"/>
                  <a:gd name="T51" fmla="*/ 35 h 46"/>
                  <a:gd name="T52" fmla="*/ 7 w 46"/>
                  <a:gd name="T53" fmla="*/ 40 h 46"/>
                  <a:gd name="T54" fmla="*/ 10 w 46"/>
                  <a:gd name="T55" fmla="*/ 42 h 46"/>
                  <a:gd name="T56" fmla="*/ 15 w 46"/>
                  <a:gd name="T57" fmla="*/ 39 h 46"/>
                  <a:gd name="T58" fmla="*/ 17 w 46"/>
                  <a:gd name="T59" fmla="*/ 40 h 46"/>
                  <a:gd name="T60" fmla="*/ 18 w 46"/>
                  <a:gd name="T61" fmla="*/ 45 h 46"/>
                  <a:gd name="T62" fmla="*/ 22 w 46"/>
                  <a:gd name="T63" fmla="*/ 46 h 46"/>
                  <a:gd name="T64" fmla="*/ 24 w 46"/>
                  <a:gd name="T65" fmla="*/ 41 h 46"/>
                  <a:gd name="T66" fmla="*/ 26 w 46"/>
                  <a:gd name="T67" fmla="*/ 41 h 46"/>
                  <a:gd name="T68" fmla="*/ 29 w 46"/>
                  <a:gd name="T69" fmla="*/ 45 h 46"/>
                  <a:gd name="T70" fmla="*/ 33 w 46"/>
                  <a:gd name="T71" fmla="*/ 44 h 46"/>
                  <a:gd name="T72" fmla="*/ 33 w 46"/>
                  <a:gd name="T73" fmla="*/ 38 h 46"/>
                  <a:gd name="T74" fmla="*/ 35 w 46"/>
                  <a:gd name="T75" fmla="*/ 37 h 46"/>
                  <a:gd name="T76" fmla="*/ 40 w 46"/>
                  <a:gd name="T77" fmla="*/ 39 h 46"/>
                  <a:gd name="T78" fmla="*/ 42 w 46"/>
                  <a:gd name="T79" fmla="*/ 36 h 46"/>
                  <a:gd name="T80" fmla="*/ 39 w 46"/>
                  <a:gd name="T81" fmla="*/ 31 h 46"/>
                  <a:gd name="T82" fmla="*/ 40 w 46"/>
                  <a:gd name="T83" fmla="*/ 29 h 46"/>
                  <a:gd name="T84" fmla="*/ 45 w 46"/>
                  <a:gd name="T85" fmla="*/ 29 h 46"/>
                  <a:gd name="T86" fmla="*/ 46 w 46"/>
                  <a:gd name="T87" fmla="*/ 24 h 46"/>
                  <a:gd name="T88" fmla="*/ 41 w 46"/>
                  <a:gd name="T89" fmla="*/ 22 h 46"/>
                  <a:gd name="T90" fmla="*/ 41 w 46"/>
                  <a:gd name="T91" fmla="*/ 20 h 46"/>
                  <a:gd name="T92" fmla="*/ 45 w 46"/>
                  <a:gd name="T93" fmla="*/ 17 h 46"/>
                  <a:gd name="T94" fmla="*/ 44 w 46"/>
                  <a:gd name="T95" fmla="*/ 13 h 46"/>
                  <a:gd name="T96" fmla="*/ 25 w 46"/>
                  <a:gd name="T97" fmla="*/ 30 h 46"/>
                  <a:gd name="T98" fmla="*/ 20 w 46"/>
                  <a:gd name="T99" fmla="*/ 16 h 46"/>
                  <a:gd name="T100" fmla="*/ 25 w 46"/>
                  <a:gd name="T101" fmla="*/ 3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46" h="46">
                    <a:moveTo>
                      <a:pt x="43" y="13"/>
                    </a:moveTo>
                    <a:cubicBezTo>
                      <a:pt x="38" y="13"/>
                      <a:pt x="38" y="13"/>
                      <a:pt x="38" y="13"/>
                    </a:cubicBezTo>
                    <a:cubicBezTo>
                      <a:pt x="38" y="13"/>
                      <a:pt x="38" y="13"/>
                      <a:pt x="38" y="13"/>
                    </a:cubicBezTo>
                    <a:cubicBezTo>
                      <a:pt x="37" y="11"/>
                      <a:pt x="37" y="11"/>
                      <a:pt x="37" y="11"/>
                    </a:cubicBezTo>
                    <a:cubicBezTo>
                      <a:pt x="37" y="11"/>
                      <a:pt x="37" y="11"/>
                      <a:pt x="37" y="11"/>
                    </a:cubicBezTo>
                    <a:cubicBezTo>
                      <a:pt x="39" y="7"/>
                      <a:pt x="39" y="7"/>
                      <a:pt x="39" y="7"/>
                    </a:cubicBezTo>
                    <a:cubicBezTo>
                      <a:pt x="39" y="6"/>
                      <a:pt x="39" y="6"/>
                      <a:pt x="39" y="6"/>
                    </a:cubicBezTo>
                    <a:cubicBezTo>
                      <a:pt x="36" y="4"/>
                      <a:pt x="36" y="4"/>
                      <a:pt x="36" y="4"/>
                    </a:cubicBezTo>
                    <a:cubicBezTo>
                      <a:pt x="35" y="4"/>
                      <a:pt x="35" y="4"/>
                      <a:pt x="35" y="4"/>
                    </a:cubicBezTo>
                    <a:cubicBezTo>
                      <a:pt x="31" y="7"/>
                      <a:pt x="31" y="7"/>
                      <a:pt x="31" y="7"/>
                    </a:cubicBezTo>
                    <a:cubicBezTo>
                      <a:pt x="31" y="7"/>
                      <a:pt x="31" y="7"/>
                      <a:pt x="31" y="7"/>
                    </a:cubicBezTo>
                    <a:cubicBezTo>
                      <a:pt x="29" y="6"/>
                      <a:pt x="29" y="6"/>
                      <a:pt x="29" y="6"/>
                    </a:cubicBezTo>
                    <a:cubicBezTo>
                      <a:pt x="29" y="6"/>
                      <a:pt x="29" y="6"/>
                      <a:pt x="29" y="6"/>
                    </a:cubicBezTo>
                    <a:cubicBezTo>
                      <a:pt x="29" y="1"/>
                      <a:pt x="29" y="1"/>
                      <a:pt x="29" y="1"/>
                    </a:cubicBezTo>
                    <a:cubicBezTo>
                      <a:pt x="28" y="1"/>
                      <a:pt x="28" y="1"/>
                      <a:pt x="28" y="1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2" y="5"/>
                      <a:pt x="22" y="5"/>
                      <a:pt x="22" y="5"/>
                    </a:cubicBezTo>
                    <a:cubicBezTo>
                      <a:pt x="22" y="5"/>
                      <a:pt x="22" y="5"/>
                      <a:pt x="22" y="5"/>
                    </a:cubicBezTo>
                    <a:cubicBezTo>
                      <a:pt x="20" y="5"/>
                      <a:pt x="20" y="5"/>
                      <a:pt x="20" y="5"/>
                    </a:cubicBezTo>
                    <a:cubicBezTo>
                      <a:pt x="20" y="5"/>
                      <a:pt x="20" y="5"/>
                      <a:pt x="20" y="5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3" y="3"/>
                      <a:pt x="13" y="3"/>
                      <a:pt x="13" y="3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1" y="9"/>
                      <a:pt x="11" y="9"/>
                      <a:pt x="11" y="9"/>
                    </a:cubicBezTo>
                    <a:cubicBezTo>
                      <a:pt x="11" y="9"/>
                      <a:pt x="11" y="9"/>
                      <a:pt x="11" y="9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7" y="15"/>
                      <a:pt x="7" y="15"/>
                      <a:pt x="7" y="15"/>
                    </a:cubicBezTo>
                    <a:cubicBezTo>
                      <a:pt x="7" y="15"/>
                      <a:pt x="7" y="15"/>
                      <a:pt x="7" y="15"/>
                    </a:cubicBezTo>
                    <a:cubicBezTo>
                      <a:pt x="6" y="17"/>
                      <a:pt x="6" y="17"/>
                      <a:pt x="6" y="17"/>
                    </a:cubicBezTo>
                    <a:cubicBezTo>
                      <a:pt x="6" y="17"/>
                      <a:pt x="6" y="17"/>
                      <a:pt x="6" y="17"/>
                    </a:cubicBezTo>
                    <a:cubicBezTo>
                      <a:pt x="1" y="18"/>
                      <a:pt x="1" y="18"/>
                      <a:pt x="1" y="18"/>
                    </a:cubicBezTo>
                    <a:cubicBezTo>
                      <a:pt x="1" y="18"/>
                      <a:pt x="1" y="18"/>
                      <a:pt x="1" y="18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5" y="24"/>
                      <a:pt x="5" y="24"/>
                      <a:pt x="5" y="24"/>
                    </a:cubicBezTo>
                    <a:cubicBezTo>
                      <a:pt x="5" y="24"/>
                      <a:pt x="5" y="24"/>
                      <a:pt x="5" y="24"/>
                    </a:cubicBezTo>
                    <a:cubicBezTo>
                      <a:pt x="5" y="26"/>
                      <a:pt x="5" y="26"/>
                      <a:pt x="5" y="26"/>
                    </a:cubicBezTo>
                    <a:cubicBezTo>
                      <a:pt x="5" y="26"/>
                      <a:pt x="5" y="26"/>
                      <a:pt x="5" y="26"/>
                    </a:cubicBezTo>
                    <a:cubicBezTo>
                      <a:pt x="1" y="29"/>
                      <a:pt x="1" y="29"/>
                      <a:pt x="1" y="29"/>
                    </a:cubicBezTo>
                    <a:cubicBezTo>
                      <a:pt x="1" y="30"/>
                      <a:pt x="1" y="30"/>
                      <a:pt x="1" y="30"/>
                    </a:cubicBezTo>
                    <a:cubicBezTo>
                      <a:pt x="2" y="33"/>
                      <a:pt x="2" y="33"/>
                      <a:pt x="2" y="33"/>
                    </a:cubicBezTo>
                    <a:cubicBezTo>
                      <a:pt x="3" y="34"/>
                      <a:pt x="3" y="34"/>
                      <a:pt x="3" y="34"/>
                    </a:cubicBezTo>
                    <a:cubicBezTo>
                      <a:pt x="8" y="33"/>
                      <a:pt x="8" y="33"/>
                      <a:pt x="8" y="33"/>
                    </a:cubicBezTo>
                    <a:cubicBezTo>
                      <a:pt x="8" y="33"/>
                      <a:pt x="8" y="33"/>
                      <a:pt x="8" y="33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7" y="40"/>
                      <a:pt x="7" y="40"/>
                      <a:pt x="7" y="40"/>
                    </a:cubicBezTo>
                    <a:cubicBezTo>
                      <a:pt x="7" y="40"/>
                      <a:pt x="7" y="40"/>
                      <a:pt x="7" y="40"/>
                    </a:cubicBezTo>
                    <a:cubicBezTo>
                      <a:pt x="10" y="42"/>
                      <a:pt x="10" y="42"/>
                      <a:pt x="10" y="42"/>
                    </a:cubicBezTo>
                    <a:cubicBezTo>
                      <a:pt x="11" y="42"/>
                      <a:pt x="11" y="42"/>
                      <a:pt x="11" y="42"/>
                    </a:cubicBezTo>
                    <a:cubicBezTo>
                      <a:pt x="15" y="39"/>
                      <a:pt x="15" y="39"/>
                      <a:pt x="15" y="39"/>
                    </a:cubicBezTo>
                    <a:cubicBezTo>
                      <a:pt x="15" y="39"/>
                      <a:pt x="15" y="39"/>
                      <a:pt x="15" y="39"/>
                    </a:cubicBezTo>
                    <a:cubicBezTo>
                      <a:pt x="17" y="40"/>
                      <a:pt x="17" y="40"/>
                      <a:pt x="17" y="40"/>
                    </a:cubicBezTo>
                    <a:cubicBezTo>
                      <a:pt x="17" y="40"/>
                      <a:pt x="17" y="40"/>
                      <a:pt x="17" y="40"/>
                    </a:cubicBezTo>
                    <a:cubicBezTo>
                      <a:pt x="18" y="45"/>
                      <a:pt x="18" y="45"/>
                      <a:pt x="18" y="45"/>
                    </a:cubicBezTo>
                    <a:cubicBezTo>
                      <a:pt x="18" y="45"/>
                      <a:pt x="18" y="45"/>
                      <a:pt x="18" y="45"/>
                    </a:cubicBezTo>
                    <a:cubicBezTo>
                      <a:pt x="22" y="46"/>
                      <a:pt x="22" y="46"/>
                      <a:pt x="22" y="46"/>
                    </a:cubicBezTo>
                    <a:cubicBezTo>
                      <a:pt x="22" y="46"/>
                      <a:pt x="22" y="46"/>
                      <a:pt x="22" y="46"/>
                    </a:cubicBezTo>
                    <a:cubicBezTo>
                      <a:pt x="24" y="41"/>
                      <a:pt x="24" y="41"/>
                      <a:pt x="24" y="41"/>
                    </a:cubicBezTo>
                    <a:cubicBezTo>
                      <a:pt x="24" y="41"/>
                      <a:pt x="24" y="41"/>
                      <a:pt x="24" y="41"/>
                    </a:cubicBezTo>
                    <a:cubicBezTo>
                      <a:pt x="26" y="41"/>
                      <a:pt x="26" y="41"/>
                      <a:pt x="26" y="41"/>
                    </a:cubicBezTo>
                    <a:cubicBezTo>
                      <a:pt x="26" y="41"/>
                      <a:pt x="26" y="41"/>
                      <a:pt x="26" y="41"/>
                    </a:cubicBezTo>
                    <a:cubicBezTo>
                      <a:pt x="29" y="45"/>
                      <a:pt x="29" y="45"/>
                      <a:pt x="29" y="45"/>
                    </a:cubicBezTo>
                    <a:cubicBezTo>
                      <a:pt x="30" y="45"/>
                      <a:pt x="30" y="45"/>
                      <a:pt x="30" y="45"/>
                    </a:cubicBezTo>
                    <a:cubicBezTo>
                      <a:pt x="33" y="44"/>
                      <a:pt x="33" y="44"/>
                      <a:pt x="33" y="44"/>
                    </a:cubicBezTo>
                    <a:cubicBezTo>
                      <a:pt x="34" y="43"/>
                      <a:pt x="34" y="43"/>
                      <a:pt x="34" y="43"/>
                    </a:cubicBezTo>
                    <a:cubicBezTo>
                      <a:pt x="33" y="38"/>
                      <a:pt x="33" y="38"/>
                      <a:pt x="33" y="38"/>
                    </a:cubicBezTo>
                    <a:cubicBezTo>
                      <a:pt x="33" y="38"/>
                      <a:pt x="33" y="38"/>
                      <a:pt x="33" y="38"/>
                    </a:cubicBezTo>
                    <a:cubicBezTo>
                      <a:pt x="35" y="37"/>
                      <a:pt x="35" y="37"/>
                      <a:pt x="35" y="37"/>
                    </a:cubicBezTo>
                    <a:cubicBezTo>
                      <a:pt x="35" y="37"/>
                      <a:pt x="35" y="37"/>
                      <a:pt x="35" y="37"/>
                    </a:cubicBezTo>
                    <a:cubicBezTo>
                      <a:pt x="40" y="39"/>
                      <a:pt x="40" y="39"/>
                      <a:pt x="40" y="39"/>
                    </a:cubicBezTo>
                    <a:cubicBezTo>
                      <a:pt x="40" y="39"/>
                      <a:pt x="40" y="39"/>
                      <a:pt x="40" y="39"/>
                    </a:cubicBezTo>
                    <a:cubicBezTo>
                      <a:pt x="42" y="36"/>
                      <a:pt x="42" y="36"/>
                      <a:pt x="42" y="36"/>
                    </a:cubicBezTo>
                    <a:cubicBezTo>
                      <a:pt x="42" y="35"/>
                      <a:pt x="42" y="35"/>
                      <a:pt x="42" y="35"/>
                    </a:cubicBezTo>
                    <a:cubicBezTo>
                      <a:pt x="39" y="31"/>
                      <a:pt x="39" y="31"/>
                      <a:pt x="39" y="31"/>
                    </a:cubicBezTo>
                    <a:cubicBezTo>
                      <a:pt x="39" y="31"/>
                      <a:pt x="39" y="31"/>
                      <a:pt x="39" y="31"/>
                    </a:cubicBezTo>
                    <a:cubicBezTo>
                      <a:pt x="40" y="29"/>
                      <a:pt x="40" y="29"/>
                      <a:pt x="40" y="29"/>
                    </a:cubicBezTo>
                    <a:cubicBezTo>
                      <a:pt x="40" y="29"/>
                      <a:pt x="40" y="29"/>
                      <a:pt x="40" y="29"/>
                    </a:cubicBezTo>
                    <a:cubicBezTo>
                      <a:pt x="45" y="29"/>
                      <a:pt x="45" y="29"/>
                      <a:pt x="45" y="29"/>
                    </a:cubicBezTo>
                    <a:cubicBezTo>
                      <a:pt x="46" y="28"/>
                      <a:pt x="46" y="28"/>
                      <a:pt x="46" y="28"/>
                    </a:cubicBezTo>
                    <a:cubicBezTo>
                      <a:pt x="46" y="24"/>
                      <a:pt x="46" y="24"/>
                      <a:pt x="46" y="24"/>
                    </a:cubicBezTo>
                    <a:cubicBezTo>
                      <a:pt x="46" y="24"/>
                      <a:pt x="46" y="24"/>
                      <a:pt x="46" y="24"/>
                    </a:cubicBezTo>
                    <a:cubicBezTo>
                      <a:pt x="41" y="22"/>
                      <a:pt x="41" y="22"/>
                      <a:pt x="41" y="22"/>
                    </a:cubicBezTo>
                    <a:cubicBezTo>
                      <a:pt x="41" y="22"/>
                      <a:pt x="41" y="22"/>
                      <a:pt x="41" y="22"/>
                    </a:cubicBezTo>
                    <a:cubicBezTo>
                      <a:pt x="41" y="20"/>
                      <a:pt x="41" y="20"/>
                      <a:pt x="41" y="20"/>
                    </a:cubicBezTo>
                    <a:cubicBezTo>
                      <a:pt x="41" y="20"/>
                      <a:pt x="41" y="20"/>
                      <a:pt x="41" y="20"/>
                    </a:cubicBezTo>
                    <a:cubicBezTo>
                      <a:pt x="45" y="17"/>
                      <a:pt x="45" y="17"/>
                      <a:pt x="45" y="17"/>
                    </a:cubicBezTo>
                    <a:cubicBezTo>
                      <a:pt x="45" y="16"/>
                      <a:pt x="45" y="16"/>
                      <a:pt x="45" y="16"/>
                    </a:cubicBezTo>
                    <a:cubicBezTo>
                      <a:pt x="44" y="13"/>
                      <a:pt x="44" y="13"/>
                      <a:pt x="44" y="13"/>
                    </a:cubicBezTo>
                    <a:lnTo>
                      <a:pt x="43" y="13"/>
                    </a:lnTo>
                    <a:close/>
                    <a:moveTo>
                      <a:pt x="25" y="30"/>
                    </a:moveTo>
                    <a:cubicBezTo>
                      <a:pt x="21" y="31"/>
                      <a:pt x="17" y="29"/>
                      <a:pt x="15" y="26"/>
                    </a:cubicBezTo>
                    <a:cubicBezTo>
                      <a:pt x="14" y="22"/>
                      <a:pt x="16" y="17"/>
                      <a:pt x="20" y="16"/>
                    </a:cubicBezTo>
                    <a:cubicBezTo>
                      <a:pt x="23" y="14"/>
                      <a:pt x="28" y="16"/>
                      <a:pt x="29" y="20"/>
                    </a:cubicBezTo>
                    <a:cubicBezTo>
                      <a:pt x="31" y="24"/>
                      <a:pt x="29" y="28"/>
                      <a:pt x="25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454" name="Freeform 61">
                <a:extLst>
                  <a:ext uri="{FF2B5EF4-FFF2-40B4-BE49-F238E27FC236}">
                    <a16:creationId xmlns:a16="http://schemas.microsoft.com/office/drawing/2014/main" id="{7DFFBC7A-852A-B944-BD5C-FB9EBD37745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279" y="1559"/>
                <a:ext cx="183" cy="184"/>
              </a:xfrm>
              <a:custGeom>
                <a:avLst/>
                <a:gdLst>
                  <a:gd name="T0" fmla="*/ 105 w 126"/>
                  <a:gd name="T1" fmla="*/ 36 h 126"/>
                  <a:gd name="T2" fmla="*/ 101 w 126"/>
                  <a:gd name="T3" fmla="*/ 31 h 126"/>
                  <a:gd name="T4" fmla="*/ 106 w 126"/>
                  <a:gd name="T5" fmla="*/ 18 h 126"/>
                  <a:gd name="T6" fmla="*/ 98 w 126"/>
                  <a:gd name="T7" fmla="*/ 10 h 126"/>
                  <a:gd name="T8" fmla="*/ 86 w 126"/>
                  <a:gd name="T9" fmla="*/ 19 h 126"/>
                  <a:gd name="T10" fmla="*/ 80 w 126"/>
                  <a:gd name="T11" fmla="*/ 17 h 126"/>
                  <a:gd name="T12" fmla="*/ 78 w 126"/>
                  <a:gd name="T13" fmla="*/ 2 h 126"/>
                  <a:gd name="T14" fmla="*/ 67 w 126"/>
                  <a:gd name="T15" fmla="*/ 0 h 126"/>
                  <a:gd name="T16" fmla="*/ 61 w 126"/>
                  <a:gd name="T17" fmla="*/ 13 h 126"/>
                  <a:gd name="T18" fmla="*/ 54 w 126"/>
                  <a:gd name="T19" fmla="*/ 14 h 126"/>
                  <a:gd name="T20" fmla="*/ 45 w 126"/>
                  <a:gd name="T21" fmla="*/ 3 h 126"/>
                  <a:gd name="T22" fmla="*/ 34 w 126"/>
                  <a:gd name="T23" fmla="*/ 7 h 126"/>
                  <a:gd name="T24" fmla="*/ 36 w 126"/>
                  <a:gd name="T25" fmla="*/ 21 h 126"/>
                  <a:gd name="T26" fmla="*/ 31 w 126"/>
                  <a:gd name="T27" fmla="*/ 25 h 126"/>
                  <a:gd name="T28" fmla="*/ 17 w 126"/>
                  <a:gd name="T29" fmla="*/ 20 h 126"/>
                  <a:gd name="T30" fmla="*/ 10 w 126"/>
                  <a:gd name="T31" fmla="*/ 29 h 126"/>
                  <a:gd name="T32" fmla="*/ 18 w 126"/>
                  <a:gd name="T33" fmla="*/ 40 h 126"/>
                  <a:gd name="T34" fmla="*/ 16 w 126"/>
                  <a:gd name="T35" fmla="*/ 46 h 126"/>
                  <a:gd name="T36" fmla="*/ 2 w 126"/>
                  <a:gd name="T37" fmla="*/ 48 h 126"/>
                  <a:gd name="T38" fmla="*/ 0 w 126"/>
                  <a:gd name="T39" fmla="*/ 59 h 126"/>
                  <a:gd name="T40" fmla="*/ 13 w 126"/>
                  <a:gd name="T41" fmla="*/ 65 h 126"/>
                  <a:gd name="T42" fmla="*/ 14 w 126"/>
                  <a:gd name="T43" fmla="*/ 72 h 126"/>
                  <a:gd name="T44" fmla="*/ 2 w 126"/>
                  <a:gd name="T45" fmla="*/ 81 h 126"/>
                  <a:gd name="T46" fmla="*/ 6 w 126"/>
                  <a:gd name="T47" fmla="*/ 92 h 126"/>
                  <a:gd name="T48" fmla="*/ 21 w 126"/>
                  <a:gd name="T49" fmla="*/ 90 h 126"/>
                  <a:gd name="T50" fmla="*/ 25 w 126"/>
                  <a:gd name="T51" fmla="*/ 95 h 126"/>
                  <a:gd name="T52" fmla="*/ 19 w 126"/>
                  <a:gd name="T53" fmla="*/ 109 h 126"/>
                  <a:gd name="T54" fmla="*/ 28 w 126"/>
                  <a:gd name="T55" fmla="*/ 116 h 126"/>
                  <a:gd name="T56" fmla="*/ 40 w 126"/>
                  <a:gd name="T57" fmla="*/ 108 h 126"/>
                  <a:gd name="T58" fmla="*/ 46 w 126"/>
                  <a:gd name="T59" fmla="*/ 110 h 126"/>
                  <a:gd name="T60" fmla="*/ 48 w 126"/>
                  <a:gd name="T61" fmla="*/ 124 h 126"/>
                  <a:gd name="T62" fmla="*/ 59 w 126"/>
                  <a:gd name="T63" fmla="*/ 126 h 126"/>
                  <a:gd name="T64" fmla="*/ 65 w 126"/>
                  <a:gd name="T65" fmla="*/ 113 h 126"/>
                  <a:gd name="T66" fmla="*/ 71 w 126"/>
                  <a:gd name="T67" fmla="*/ 112 h 126"/>
                  <a:gd name="T68" fmla="*/ 80 w 126"/>
                  <a:gd name="T69" fmla="*/ 124 h 126"/>
                  <a:gd name="T70" fmla="*/ 91 w 126"/>
                  <a:gd name="T71" fmla="*/ 120 h 126"/>
                  <a:gd name="T72" fmla="*/ 90 w 126"/>
                  <a:gd name="T73" fmla="*/ 105 h 126"/>
                  <a:gd name="T74" fmla="*/ 95 w 126"/>
                  <a:gd name="T75" fmla="*/ 101 h 126"/>
                  <a:gd name="T76" fmla="*/ 108 w 126"/>
                  <a:gd name="T77" fmla="*/ 107 h 126"/>
                  <a:gd name="T78" fmla="*/ 116 w 126"/>
                  <a:gd name="T79" fmla="*/ 98 h 126"/>
                  <a:gd name="T80" fmla="*/ 107 w 126"/>
                  <a:gd name="T81" fmla="*/ 86 h 126"/>
                  <a:gd name="T82" fmla="*/ 109 w 126"/>
                  <a:gd name="T83" fmla="*/ 80 h 126"/>
                  <a:gd name="T84" fmla="*/ 124 w 126"/>
                  <a:gd name="T85" fmla="*/ 78 h 126"/>
                  <a:gd name="T86" fmla="*/ 126 w 126"/>
                  <a:gd name="T87" fmla="*/ 67 h 126"/>
                  <a:gd name="T88" fmla="*/ 113 w 126"/>
                  <a:gd name="T89" fmla="*/ 61 h 126"/>
                  <a:gd name="T90" fmla="*/ 112 w 126"/>
                  <a:gd name="T91" fmla="*/ 55 h 126"/>
                  <a:gd name="T92" fmla="*/ 123 w 126"/>
                  <a:gd name="T93" fmla="*/ 46 h 126"/>
                  <a:gd name="T94" fmla="*/ 119 w 126"/>
                  <a:gd name="T95" fmla="*/ 35 h 126"/>
                  <a:gd name="T96" fmla="*/ 41 w 126"/>
                  <a:gd name="T97" fmla="*/ 70 h 126"/>
                  <a:gd name="T98" fmla="*/ 80 w 126"/>
                  <a:gd name="T99" fmla="*/ 55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26" h="126">
                    <a:moveTo>
                      <a:pt x="119" y="35"/>
                    </a:moveTo>
                    <a:cubicBezTo>
                      <a:pt x="105" y="36"/>
                      <a:pt x="105" y="36"/>
                      <a:pt x="105" y="36"/>
                    </a:cubicBezTo>
                    <a:cubicBezTo>
                      <a:pt x="104" y="36"/>
                      <a:pt x="104" y="36"/>
                      <a:pt x="104" y="36"/>
                    </a:cubicBezTo>
                    <a:cubicBezTo>
                      <a:pt x="101" y="31"/>
                      <a:pt x="101" y="31"/>
                      <a:pt x="101" y="31"/>
                    </a:cubicBezTo>
                    <a:cubicBezTo>
                      <a:pt x="101" y="31"/>
                      <a:pt x="101" y="31"/>
                      <a:pt x="101" y="31"/>
                    </a:cubicBezTo>
                    <a:cubicBezTo>
                      <a:pt x="106" y="18"/>
                      <a:pt x="106" y="18"/>
                      <a:pt x="106" y="18"/>
                    </a:cubicBezTo>
                    <a:cubicBezTo>
                      <a:pt x="106" y="17"/>
                      <a:pt x="106" y="17"/>
                      <a:pt x="106" y="17"/>
                    </a:cubicBezTo>
                    <a:cubicBezTo>
                      <a:pt x="98" y="10"/>
                      <a:pt x="98" y="10"/>
                      <a:pt x="98" y="10"/>
                    </a:cubicBezTo>
                    <a:cubicBezTo>
                      <a:pt x="97" y="10"/>
                      <a:pt x="97" y="10"/>
                      <a:pt x="97" y="10"/>
                    </a:cubicBezTo>
                    <a:cubicBezTo>
                      <a:pt x="86" y="19"/>
                      <a:pt x="86" y="19"/>
                      <a:pt x="86" y="19"/>
                    </a:cubicBezTo>
                    <a:cubicBezTo>
                      <a:pt x="85" y="19"/>
                      <a:pt x="85" y="19"/>
                      <a:pt x="85" y="19"/>
                    </a:cubicBezTo>
                    <a:cubicBezTo>
                      <a:pt x="80" y="17"/>
                      <a:pt x="80" y="17"/>
                      <a:pt x="80" y="17"/>
                    </a:cubicBezTo>
                    <a:cubicBezTo>
                      <a:pt x="79" y="16"/>
                      <a:pt x="79" y="16"/>
                      <a:pt x="79" y="16"/>
                    </a:cubicBezTo>
                    <a:cubicBezTo>
                      <a:pt x="78" y="2"/>
                      <a:pt x="78" y="2"/>
                      <a:pt x="78" y="2"/>
                    </a:cubicBezTo>
                    <a:cubicBezTo>
                      <a:pt x="77" y="2"/>
                      <a:pt x="77" y="2"/>
                      <a:pt x="77" y="2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66" y="1"/>
                      <a:pt x="66" y="1"/>
                      <a:pt x="66" y="1"/>
                    </a:cubicBezTo>
                    <a:cubicBezTo>
                      <a:pt x="61" y="13"/>
                      <a:pt x="61" y="13"/>
                      <a:pt x="61" y="13"/>
                    </a:cubicBezTo>
                    <a:cubicBezTo>
                      <a:pt x="60" y="14"/>
                      <a:pt x="60" y="14"/>
                      <a:pt x="60" y="14"/>
                    </a:cubicBezTo>
                    <a:cubicBezTo>
                      <a:pt x="54" y="14"/>
                      <a:pt x="54" y="14"/>
                      <a:pt x="54" y="14"/>
                    </a:cubicBezTo>
                    <a:cubicBezTo>
                      <a:pt x="53" y="14"/>
                      <a:pt x="53" y="14"/>
                      <a:pt x="53" y="14"/>
                    </a:cubicBezTo>
                    <a:cubicBezTo>
                      <a:pt x="45" y="3"/>
                      <a:pt x="45" y="3"/>
                      <a:pt x="45" y="3"/>
                    </a:cubicBezTo>
                    <a:cubicBezTo>
                      <a:pt x="45" y="3"/>
                      <a:pt x="45" y="3"/>
                      <a:pt x="45" y="3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6" y="21"/>
                      <a:pt x="36" y="21"/>
                      <a:pt x="36" y="21"/>
                    </a:cubicBezTo>
                    <a:cubicBezTo>
                      <a:pt x="35" y="22"/>
                      <a:pt x="35" y="22"/>
                      <a:pt x="35" y="22"/>
                    </a:cubicBezTo>
                    <a:cubicBezTo>
                      <a:pt x="31" y="25"/>
                      <a:pt x="31" y="25"/>
                      <a:pt x="31" y="25"/>
                    </a:cubicBezTo>
                    <a:cubicBezTo>
                      <a:pt x="30" y="25"/>
                      <a:pt x="30" y="25"/>
                      <a:pt x="30" y="25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0" y="29"/>
                      <a:pt x="10" y="29"/>
                      <a:pt x="10" y="29"/>
                    </a:cubicBezTo>
                    <a:cubicBezTo>
                      <a:pt x="10" y="29"/>
                      <a:pt x="10" y="29"/>
                      <a:pt x="10" y="29"/>
                    </a:cubicBezTo>
                    <a:cubicBezTo>
                      <a:pt x="18" y="40"/>
                      <a:pt x="18" y="40"/>
                      <a:pt x="18" y="40"/>
                    </a:cubicBezTo>
                    <a:cubicBezTo>
                      <a:pt x="18" y="41"/>
                      <a:pt x="18" y="41"/>
                      <a:pt x="18" y="41"/>
                    </a:cubicBezTo>
                    <a:cubicBezTo>
                      <a:pt x="16" y="46"/>
                      <a:pt x="16" y="46"/>
                      <a:pt x="16" y="46"/>
                    </a:cubicBezTo>
                    <a:cubicBezTo>
                      <a:pt x="16" y="47"/>
                      <a:pt x="16" y="47"/>
                      <a:pt x="16" y="47"/>
                    </a:cubicBezTo>
                    <a:cubicBezTo>
                      <a:pt x="2" y="48"/>
                      <a:pt x="2" y="48"/>
                      <a:pt x="2" y="48"/>
                    </a:cubicBezTo>
                    <a:cubicBezTo>
                      <a:pt x="1" y="49"/>
                      <a:pt x="1" y="49"/>
                      <a:pt x="1" y="49"/>
                    </a:cubicBezTo>
                    <a:cubicBezTo>
                      <a:pt x="0" y="59"/>
                      <a:pt x="0" y="59"/>
                      <a:pt x="0" y="59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13" y="65"/>
                      <a:pt x="13" y="65"/>
                      <a:pt x="13" y="65"/>
                    </a:cubicBezTo>
                    <a:cubicBezTo>
                      <a:pt x="13" y="66"/>
                      <a:pt x="13" y="66"/>
                      <a:pt x="13" y="66"/>
                    </a:cubicBezTo>
                    <a:cubicBezTo>
                      <a:pt x="14" y="72"/>
                      <a:pt x="14" y="72"/>
                      <a:pt x="14" y="72"/>
                    </a:cubicBezTo>
                    <a:cubicBezTo>
                      <a:pt x="14" y="73"/>
                      <a:pt x="14" y="73"/>
                      <a:pt x="14" y="73"/>
                    </a:cubicBezTo>
                    <a:cubicBezTo>
                      <a:pt x="2" y="81"/>
                      <a:pt x="2" y="81"/>
                      <a:pt x="2" y="81"/>
                    </a:cubicBezTo>
                    <a:cubicBezTo>
                      <a:pt x="2" y="81"/>
                      <a:pt x="2" y="81"/>
                      <a:pt x="2" y="81"/>
                    </a:cubicBezTo>
                    <a:cubicBezTo>
                      <a:pt x="6" y="92"/>
                      <a:pt x="6" y="92"/>
                      <a:pt x="6" y="92"/>
                    </a:cubicBezTo>
                    <a:cubicBezTo>
                      <a:pt x="7" y="92"/>
                      <a:pt x="7" y="92"/>
                      <a:pt x="7" y="92"/>
                    </a:cubicBezTo>
                    <a:cubicBezTo>
                      <a:pt x="21" y="90"/>
                      <a:pt x="21" y="90"/>
                      <a:pt x="21" y="90"/>
                    </a:cubicBezTo>
                    <a:cubicBezTo>
                      <a:pt x="21" y="91"/>
                      <a:pt x="21" y="91"/>
                      <a:pt x="21" y="91"/>
                    </a:cubicBezTo>
                    <a:cubicBezTo>
                      <a:pt x="25" y="95"/>
                      <a:pt x="25" y="95"/>
                      <a:pt x="25" y="95"/>
                    </a:cubicBezTo>
                    <a:cubicBezTo>
                      <a:pt x="25" y="96"/>
                      <a:pt x="25" y="96"/>
                      <a:pt x="25" y="96"/>
                    </a:cubicBezTo>
                    <a:cubicBezTo>
                      <a:pt x="19" y="109"/>
                      <a:pt x="19" y="109"/>
                      <a:pt x="19" y="109"/>
                    </a:cubicBezTo>
                    <a:cubicBezTo>
                      <a:pt x="19" y="109"/>
                      <a:pt x="19" y="109"/>
                      <a:pt x="19" y="109"/>
                    </a:cubicBezTo>
                    <a:cubicBezTo>
                      <a:pt x="28" y="116"/>
                      <a:pt x="28" y="116"/>
                      <a:pt x="28" y="116"/>
                    </a:cubicBezTo>
                    <a:cubicBezTo>
                      <a:pt x="29" y="116"/>
                      <a:pt x="29" y="116"/>
                      <a:pt x="29" y="116"/>
                    </a:cubicBezTo>
                    <a:cubicBezTo>
                      <a:pt x="40" y="108"/>
                      <a:pt x="40" y="108"/>
                      <a:pt x="40" y="108"/>
                    </a:cubicBezTo>
                    <a:cubicBezTo>
                      <a:pt x="41" y="108"/>
                      <a:pt x="41" y="108"/>
                      <a:pt x="41" y="108"/>
                    </a:cubicBezTo>
                    <a:cubicBezTo>
                      <a:pt x="46" y="110"/>
                      <a:pt x="46" y="110"/>
                      <a:pt x="46" y="110"/>
                    </a:cubicBezTo>
                    <a:cubicBezTo>
                      <a:pt x="46" y="110"/>
                      <a:pt x="46" y="110"/>
                      <a:pt x="46" y="110"/>
                    </a:cubicBezTo>
                    <a:cubicBezTo>
                      <a:pt x="48" y="124"/>
                      <a:pt x="48" y="124"/>
                      <a:pt x="48" y="124"/>
                    </a:cubicBezTo>
                    <a:cubicBezTo>
                      <a:pt x="48" y="125"/>
                      <a:pt x="48" y="125"/>
                      <a:pt x="48" y="125"/>
                    </a:cubicBezTo>
                    <a:cubicBezTo>
                      <a:pt x="59" y="126"/>
                      <a:pt x="59" y="126"/>
                      <a:pt x="59" y="126"/>
                    </a:cubicBezTo>
                    <a:cubicBezTo>
                      <a:pt x="60" y="126"/>
                      <a:pt x="60" y="126"/>
                      <a:pt x="60" y="126"/>
                    </a:cubicBezTo>
                    <a:cubicBezTo>
                      <a:pt x="65" y="113"/>
                      <a:pt x="65" y="113"/>
                      <a:pt x="65" y="113"/>
                    </a:cubicBezTo>
                    <a:cubicBezTo>
                      <a:pt x="66" y="113"/>
                      <a:pt x="66" y="113"/>
                      <a:pt x="66" y="113"/>
                    </a:cubicBezTo>
                    <a:cubicBezTo>
                      <a:pt x="71" y="112"/>
                      <a:pt x="71" y="112"/>
                      <a:pt x="71" y="112"/>
                    </a:cubicBezTo>
                    <a:cubicBezTo>
                      <a:pt x="72" y="112"/>
                      <a:pt x="72" y="112"/>
                      <a:pt x="72" y="112"/>
                    </a:cubicBezTo>
                    <a:cubicBezTo>
                      <a:pt x="80" y="124"/>
                      <a:pt x="80" y="124"/>
                      <a:pt x="80" y="124"/>
                    </a:cubicBezTo>
                    <a:cubicBezTo>
                      <a:pt x="81" y="124"/>
                      <a:pt x="81" y="124"/>
                      <a:pt x="81" y="124"/>
                    </a:cubicBezTo>
                    <a:cubicBezTo>
                      <a:pt x="91" y="120"/>
                      <a:pt x="91" y="120"/>
                      <a:pt x="91" y="120"/>
                    </a:cubicBezTo>
                    <a:cubicBezTo>
                      <a:pt x="91" y="119"/>
                      <a:pt x="91" y="119"/>
                      <a:pt x="91" y="119"/>
                    </a:cubicBezTo>
                    <a:cubicBezTo>
                      <a:pt x="90" y="105"/>
                      <a:pt x="90" y="105"/>
                      <a:pt x="90" y="105"/>
                    </a:cubicBezTo>
                    <a:cubicBezTo>
                      <a:pt x="90" y="105"/>
                      <a:pt x="90" y="105"/>
                      <a:pt x="90" y="105"/>
                    </a:cubicBezTo>
                    <a:cubicBezTo>
                      <a:pt x="95" y="101"/>
                      <a:pt x="95" y="101"/>
                      <a:pt x="95" y="101"/>
                    </a:cubicBezTo>
                    <a:cubicBezTo>
                      <a:pt x="95" y="101"/>
                      <a:pt x="95" y="101"/>
                      <a:pt x="95" y="101"/>
                    </a:cubicBezTo>
                    <a:cubicBezTo>
                      <a:pt x="108" y="107"/>
                      <a:pt x="108" y="107"/>
                      <a:pt x="108" y="107"/>
                    </a:cubicBezTo>
                    <a:cubicBezTo>
                      <a:pt x="109" y="107"/>
                      <a:pt x="109" y="107"/>
                      <a:pt x="109" y="107"/>
                    </a:cubicBezTo>
                    <a:cubicBezTo>
                      <a:pt x="116" y="98"/>
                      <a:pt x="116" y="98"/>
                      <a:pt x="116" y="98"/>
                    </a:cubicBezTo>
                    <a:cubicBezTo>
                      <a:pt x="116" y="97"/>
                      <a:pt x="116" y="97"/>
                      <a:pt x="116" y="97"/>
                    </a:cubicBezTo>
                    <a:cubicBezTo>
                      <a:pt x="107" y="86"/>
                      <a:pt x="107" y="86"/>
                      <a:pt x="107" y="86"/>
                    </a:cubicBezTo>
                    <a:cubicBezTo>
                      <a:pt x="107" y="85"/>
                      <a:pt x="107" y="85"/>
                      <a:pt x="107" y="85"/>
                    </a:cubicBezTo>
                    <a:cubicBezTo>
                      <a:pt x="109" y="80"/>
                      <a:pt x="109" y="80"/>
                      <a:pt x="109" y="80"/>
                    </a:cubicBezTo>
                    <a:cubicBezTo>
                      <a:pt x="110" y="80"/>
                      <a:pt x="110" y="80"/>
                      <a:pt x="110" y="80"/>
                    </a:cubicBezTo>
                    <a:cubicBezTo>
                      <a:pt x="124" y="78"/>
                      <a:pt x="124" y="78"/>
                      <a:pt x="124" y="78"/>
                    </a:cubicBezTo>
                    <a:cubicBezTo>
                      <a:pt x="124" y="78"/>
                      <a:pt x="124" y="78"/>
                      <a:pt x="124" y="78"/>
                    </a:cubicBezTo>
                    <a:cubicBezTo>
                      <a:pt x="126" y="67"/>
                      <a:pt x="126" y="67"/>
                      <a:pt x="126" y="67"/>
                    </a:cubicBezTo>
                    <a:cubicBezTo>
                      <a:pt x="126" y="66"/>
                      <a:pt x="126" y="66"/>
                      <a:pt x="126" y="66"/>
                    </a:cubicBezTo>
                    <a:cubicBezTo>
                      <a:pt x="113" y="61"/>
                      <a:pt x="113" y="61"/>
                      <a:pt x="113" y="61"/>
                    </a:cubicBezTo>
                    <a:cubicBezTo>
                      <a:pt x="112" y="60"/>
                      <a:pt x="112" y="60"/>
                      <a:pt x="112" y="60"/>
                    </a:cubicBezTo>
                    <a:cubicBezTo>
                      <a:pt x="112" y="55"/>
                      <a:pt x="112" y="55"/>
                      <a:pt x="112" y="55"/>
                    </a:cubicBezTo>
                    <a:cubicBezTo>
                      <a:pt x="112" y="54"/>
                      <a:pt x="112" y="54"/>
                      <a:pt x="112" y="54"/>
                    </a:cubicBezTo>
                    <a:cubicBezTo>
                      <a:pt x="123" y="46"/>
                      <a:pt x="123" y="46"/>
                      <a:pt x="123" y="46"/>
                    </a:cubicBezTo>
                    <a:cubicBezTo>
                      <a:pt x="123" y="45"/>
                      <a:pt x="123" y="45"/>
                      <a:pt x="123" y="45"/>
                    </a:cubicBezTo>
                    <a:cubicBezTo>
                      <a:pt x="119" y="35"/>
                      <a:pt x="119" y="35"/>
                      <a:pt x="119" y="35"/>
                    </a:cubicBezTo>
                    <a:close/>
                    <a:moveTo>
                      <a:pt x="69" y="82"/>
                    </a:moveTo>
                    <a:cubicBezTo>
                      <a:pt x="58" y="86"/>
                      <a:pt x="46" y="81"/>
                      <a:pt x="41" y="70"/>
                    </a:cubicBezTo>
                    <a:cubicBezTo>
                      <a:pt x="37" y="59"/>
                      <a:pt x="42" y="47"/>
                      <a:pt x="53" y="43"/>
                    </a:cubicBezTo>
                    <a:cubicBezTo>
                      <a:pt x="64" y="38"/>
                      <a:pt x="76" y="44"/>
                      <a:pt x="80" y="55"/>
                    </a:cubicBezTo>
                    <a:cubicBezTo>
                      <a:pt x="85" y="65"/>
                      <a:pt x="79" y="78"/>
                      <a:pt x="69" y="8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455" name="Freeform 62">
                <a:extLst>
                  <a:ext uri="{FF2B5EF4-FFF2-40B4-BE49-F238E27FC236}">
                    <a16:creationId xmlns:a16="http://schemas.microsoft.com/office/drawing/2014/main" id="{D73A6A21-A369-0A47-8155-A9449675623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464" y="2020"/>
                <a:ext cx="233" cy="235"/>
              </a:xfrm>
              <a:custGeom>
                <a:avLst/>
                <a:gdLst>
                  <a:gd name="T0" fmla="*/ 134 w 160"/>
                  <a:gd name="T1" fmla="*/ 47 h 161"/>
                  <a:gd name="T2" fmla="*/ 128 w 160"/>
                  <a:gd name="T3" fmla="*/ 40 h 161"/>
                  <a:gd name="T4" fmla="*/ 135 w 160"/>
                  <a:gd name="T5" fmla="*/ 23 h 161"/>
                  <a:gd name="T6" fmla="*/ 124 w 160"/>
                  <a:gd name="T7" fmla="*/ 14 h 161"/>
                  <a:gd name="T8" fmla="*/ 109 w 160"/>
                  <a:gd name="T9" fmla="*/ 24 h 161"/>
                  <a:gd name="T10" fmla="*/ 102 w 160"/>
                  <a:gd name="T11" fmla="*/ 22 h 161"/>
                  <a:gd name="T12" fmla="*/ 99 w 160"/>
                  <a:gd name="T13" fmla="*/ 3 h 161"/>
                  <a:gd name="T14" fmla="*/ 85 w 160"/>
                  <a:gd name="T15" fmla="*/ 0 h 161"/>
                  <a:gd name="T16" fmla="*/ 77 w 160"/>
                  <a:gd name="T17" fmla="*/ 17 h 161"/>
                  <a:gd name="T18" fmla="*/ 69 w 160"/>
                  <a:gd name="T19" fmla="*/ 19 h 161"/>
                  <a:gd name="T20" fmla="*/ 58 w 160"/>
                  <a:gd name="T21" fmla="*/ 4 h 161"/>
                  <a:gd name="T22" fmla="*/ 44 w 160"/>
                  <a:gd name="T23" fmla="*/ 9 h 161"/>
                  <a:gd name="T24" fmla="*/ 46 w 160"/>
                  <a:gd name="T25" fmla="*/ 27 h 161"/>
                  <a:gd name="T26" fmla="*/ 39 w 160"/>
                  <a:gd name="T27" fmla="*/ 33 h 161"/>
                  <a:gd name="T28" fmla="*/ 22 w 160"/>
                  <a:gd name="T29" fmla="*/ 26 h 161"/>
                  <a:gd name="T30" fmla="*/ 13 w 160"/>
                  <a:gd name="T31" fmla="*/ 37 h 161"/>
                  <a:gd name="T32" fmla="*/ 23 w 160"/>
                  <a:gd name="T33" fmla="*/ 52 h 161"/>
                  <a:gd name="T34" fmla="*/ 21 w 160"/>
                  <a:gd name="T35" fmla="*/ 59 h 161"/>
                  <a:gd name="T36" fmla="*/ 2 w 160"/>
                  <a:gd name="T37" fmla="*/ 62 h 161"/>
                  <a:gd name="T38" fmla="*/ 0 w 160"/>
                  <a:gd name="T39" fmla="*/ 76 h 161"/>
                  <a:gd name="T40" fmla="*/ 16 w 160"/>
                  <a:gd name="T41" fmla="*/ 84 h 161"/>
                  <a:gd name="T42" fmla="*/ 18 w 160"/>
                  <a:gd name="T43" fmla="*/ 92 h 161"/>
                  <a:gd name="T44" fmla="*/ 3 w 160"/>
                  <a:gd name="T45" fmla="*/ 103 h 161"/>
                  <a:gd name="T46" fmla="*/ 8 w 160"/>
                  <a:gd name="T47" fmla="*/ 117 h 161"/>
                  <a:gd name="T48" fmla="*/ 26 w 160"/>
                  <a:gd name="T49" fmla="*/ 115 h 161"/>
                  <a:gd name="T50" fmla="*/ 32 w 160"/>
                  <a:gd name="T51" fmla="*/ 121 h 161"/>
                  <a:gd name="T52" fmla="*/ 25 w 160"/>
                  <a:gd name="T53" fmla="*/ 138 h 161"/>
                  <a:gd name="T54" fmla="*/ 36 w 160"/>
                  <a:gd name="T55" fmla="*/ 148 h 161"/>
                  <a:gd name="T56" fmla="*/ 51 w 160"/>
                  <a:gd name="T57" fmla="*/ 137 h 161"/>
                  <a:gd name="T58" fmla="*/ 58 w 160"/>
                  <a:gd name="T59" fmla="*/ 140 h 161"/>
                  <a:gd name="T60" fmla="*/ 61 w 160"/>
                  <a:gd name="T61" fmla="*/ 158 h 161"/>
                  <a:gd name="T62" fmla="*/ 75 w 160"/>
                  <a:gd name="T63" fmla="*/ 161 h 161"/>
                  <a:gd name="T64" fmla="*/ 83 w 160"/>
                  <a:gd name="T65" fmla="*/ 144 h 161"/>
                  <a:gd name="T66" fmla="*/ 91 w 160"/>
                  <a:gd name="T67" fmla="*/ 143 h 161"/>
                  <a:gd name="T68" fmla="*/ 102 w 160"/>
                  <a:gd name="T69" fmla="*/ 158 h 161"/>
                  <a:gd name="T70" fmla="*/ 116 w 160"/>
                  <a:gd name="T71" fmla="*/ 153 h 161"/>
                  <a:gd name="T72" fmla="*/ 114 w 160"/>
                  <a:gd name="T73" fmla="*/ 135 h 161"/>
                  <a:gd name="T74" fmla="*/ 121 w 160"/>
                  <a:gd name="T75" fmla="*/ 129 h 161"/>
                  <a:gd name="T76" fmla="*/ 138 w 160"/>
                  <a:gd name="T77" fmla="*/ 136 h 161"/>
                  <a:gd name="T78" fmla="*/ 147 w 160"/>
                  <a:gd name="T79" fmla="*/ 125 h 161"/>
                  <a:gd name="T80" fmla="*/ 137 w 160"/>
                  <a:gd name="T81" fmla="*/ 110 h 161"/>
                  <a:gd name="T82" fmla="*/ 139 w 160"/>
                  <a:gd name="T83" fmla="*/ 103 h 161"/>
                  <a:gd name="T84" fmla="*/ 158 w 160"/>
                  <a:gd name="T85" fmla="*/ 100 h 161"/>
                  <a:gd name="T86" fmla="*/ 160 w 160"/>
                  <a:gd name="T87" fmla="*/ 86 h 161"/>
                  <a:gd name="T88" fmla="*/ 144 w 160"/>
                  <a:gd name="T89" fmla="*/ 78 h 161"/>
                  <a:gd name="T90" fmla="*/ 142 w 160"/>
                  <a:gd name="T91" fmla="*/ 70 h 161"/>
                  <a:gd name="T92" fmla="*/ 157 w 160"/>
                  <a:gd name="T93" fmla="*/ 59 h 161"/>
                  <a:gd name="T94" fmla="*/ 152 w 160"/>
                  <a:gd name="T95" fmla="*/ 45 h 161"/>
                  <a:gd name="T96" fmla="*/ 87 w 160"/>
                  <a:gd name="T97" fmla="*/ 104 h 161"/>
                  <a:gd name="T98" fmla="*/ 68 w 160"/>
                  <a:gd name="T99" fmla="*/ 55 h 161"/>
                  <a:gd name="T100" fmla="*/ 87 w 160"/>
                  <a:gd name="T101" fmla="*/ 104 h 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60" h="161">
                    <a:moveTo>
                      <a:pt x="151" y="44"/>
                    </a:moveTo>
                    <a:cubicBezTo>
                      <a:pt x="134" y="47"/>
                      <a:pt x="134" y="47"/>
                      <a:pt x="134" y="47"/>
                    </a:cubicBezTo>
                    <a:cubicBezTo>
                      <a:pt x="133" y="46"/>
                      <a:pt x="133" y="46"/>
                      <a:pt x="133" y="46"/>
                    </a:cubicBezTo>
                    <a:cubicBezTo>
                      <a:pt x="128" y="40"/>
                      <a:pt x="128" y="40"/>
                      <a:pt x="128" y="40"/>
                    </a:cubicBezTo>
                    <a:cubicBezTo>
                      <a:pt x="128" y="39"/>
                      <a:pt x="128" y="39"/>
                      <a:pt x="128" y="39"/>
                    </a:cubicBezTo>
                    <a:cubicBezTo>
                      <a:pt x="135" y="23"/>
                      <a:pt x="135" y="23"/>
                      <a:pt x="135" y="23"/>
                    </a:cubicBezTo>
                    <a:cubicBezTo>
                      <a:pt x="135" y="22"/>
                      <a:pt x="135" y="22"/>
                      <a:pt x="135" y="22"/>
                    </a:cubicBezTo>
                    <a:cubicBezTo>
                      <a:pt x="124" y="14"/>
                      <a:pt x="124" y="14"/>
                      <a:pt x="124" y="14"/>
                    </a:cubicBezTo>
                    <a:cubicBezTo>
                      <a:pt x="123" y="14"/>
                      <a:pt x="123" y="14"/>
                      <a:pt x="123" y="14"/>
                    </a:cubicBezTo>
                    <a:cubicBezTo>
                      <a:pt x="109" y="24"/>
                      <a:pt x="109" y="24"/>
                      <a:pt x="109" y="24"/>
                    </a:cubicBezTo>
                    <a:cubicBezTo>
                      <a:pt x="108" y="24"/>
                      <a:pt x="108" y="24"/>
                      <a:pt x="108" y="24"/>
                    </a:cubicBezTo>
                    <a:cubicBezTo>
                      <a:pt x="102" y="22"/>
                      <a:pt x="102" y="22"/>
                      <a:pt x="102" y="22"/>
                    </a:cubicBezTo>
                    <a:cubicBezTo>
                      <a:pt x="101" y="21"/>
                      <a:pt x="101" y="21"/>
                      <a:pt x="101" y="21"/>
                    </a:cubicBezTo>
                    <a:cubicBezTo>
                      <a:pt x="99" y="3"/>
                      <a:pt x="99" y="3"/>
                      <a:pt x="99" y="3"/>
                    </a:cubicBezTo>
                    <a:cubicBezTo>
                      <a:pt x="99" y="3"/>
                      <a:pt x="99" y="3"/>
                      <a:pt x="99" y="3"/>
                    </a:cubicBezTo>
                    <a:cubicBezTo>
                      <a:pt x="85" y="0"/>
                      <a:pt x="85" y="0"/>
                      <a:pt x="85" y="0"/>
                    </a:cubicBezTo>
                    <a:cubicBezTo>
                      <a:pt x="84" y="1"/>
                      <a:pt x="84" y="1"/>
                      <a:pt x="84" y="1"/>
                    </a:cubicBezTo>
                    <a:cubicBezTo>
                      <a:pt x="77" y="17"/>
                      <a:pt x="77" y="17"/>
                      <a:pt x="77" y="17"/>
                    </a:cubicBezTo>
                    <a:cubicBezTo>
                      <a:pt x="76" y="18"/>
                      <a:pt x="76" y="18"/>
                      <a:pt x="76" y="18"/>
                    </a:cubicBezTo>
                    <a:cubicBezTo>
                      <a:pt x="69" y="19"/>
                      <a:pt x="69" y="19"/>
                      <a:pt x="69" y="19"/>
                    </a:cubicBezTo>
                    <a:cubicBezTo>
                      <a:pt x="68" y="18"/>
                      <a:pt x="68" y="18"/>
                      <a:pt x="68" y="18"/>
                    </a:cubicBezTo>
                    <a:cubicBezTo>
                      <a:pt x="58" y="4"/>
                      <a:pt x="58" y="4"/>
                      <a:pt x="58" y="4"/>
                    </a:cubicBezTo>
                    <a:cubicBezTo>
                      <a:pt x="57" y="4"/>
                      <a:pt x="57" y="4"/>
                      <a:pt x="57" y="4"/>
                    </a:cubicBezTo>
                    <a:cubicBezTo>
                      <a:pt x="44" y="9"/>
                      <a:pt x="44" y="9"/>
                      <a:pt x="44" y="9"/>
                    </a:cubicBezTo>
                    <a:cubicBezTo>
                      <a:pt x="43" y="10"/>
                      <a:pt x="43" y="10"/>
                      <a:pt x="43" y="10"/>
                    </a:cubicBezTo>
                    <a:cubicBezTo>
                      <a:pt x="46" y="27"/>
                      <a:pt x="46" y="27"/>
                      <a:pt x="46" y="27"/>
                    </a:cubicBezTo>
                    <a:cubicBezTo>
                      <a:pt x="45" y="28"/>
                      <a:pt x="45" y="28"/>
                      <a:pt x="45" y="28"/>
                    </a:cubicBezTo>
                    <a:cubicBezTo>
                      <a:pt x="39" y="33"/>
                      <a:pt x="39" y="33"/>
                      <a:pt x="39" y="33"/>
                    </a:cubicBezTo>
                    <a:cubicBezTo>
                      <a:pt x="38" y="33"/>
                      <a:pt x="38" y="33"/>
                      <a:pt x="38" y="33"/>
                    </a:cubicBezTo>
                    <a:cubicBezTo>
                      <a:pt x="22" y="26"/>
                      <a:pt x="22" y="26"/>
                      <a:pt x="22" y="26"/>
                    </a:cubicBezTo>
                    <a:cubicBezTo>
                      <a:pt x="21" y="26"/>
                      <a:pt x="21" y="26"/>
                      <a:pt x="21" y="26"/>
                    </a:cubicBezTo>
                    <a:cubicBezTo>
                      <a:pt x="13" y="37"/>
                      <a:pt x="13" y="37"/>
                      <a:pt x="13" y="37"/>
                    </a:cubicBezTo>
                    <a:cubicBezTo>
                      <a:pt x="13" y="38"/>
                      <a:pt x="13" y="38"/>
                      <a:pt x="13" y="38"/>
                    </a:cubicBezTo>
                    <a:cubicBezTo>
                      <a:pt x="23" y="52"/>
                      <a:pt x="23" y="52"/>
                      <a:pt x="23" y="52"/>
                    </a:cubicBezTo>
                    <a:cubicBezTo>
                      <a:pt x="24" y="53"/>
                      <a:pt x="24" y="53"/>
                      <a:pt x="24" y="53"/>
                    </a:cubicBezTo>
                    <a:cubicBezTo>
                      <a:pt x="21" y="59"/>
                      <a:pt x="21" y="59"/>
                      <a:pt x="21" y="59"/>
                    </a:cubicBezTo>
                    <a:cubicBezTo>
                      <a:pt x="21" y="59"/>
                      <a:pt x="20" y="60"/>
                      <a:pt x="20" y="60"/>
                    </a:cubicBezTo>
                    <a:cubicBezTo>
                      <a:pt x="2" y="62"/>
                      <a:pt x="2" y="62"/>
                      <a:pt x="2" y="62"/>
                    </a:cubicBezTo>
                    <a:cubicBezTo>
                      <a:pt x="2" y="62"/>
                      <a:pt x="2" y="62"/>
                      <a:pt x="2" y="62"/>
                    </a:cubicBezTo>
                    <a:cubicBezTo>
                      <a:pt x="0" y="76"/>
                      <a:pt x="0" y="76"/>
                      <a:pt x="0" y="76"/>
                    </a:cubicBezTo>
                    <a:cubicBezTo>
                      <a:pt x="0" y="77"/>
                      <a:pt x="0" y="77"/>
                      <a:pt x="0" y="77"/>
                    </a:cubicBezTo>
                    <a:cubicBezTo>
                      <a:pt x="16" y="84"/>
                      <a:pt x="16" y="84"/>
                      <a:pt x="16" y="84"/>
                    </a:cubicBezTo>
                    <a:cubicBezTo>
                      <a:pt x="17" y="85"/>
                      <a:pt x="17" y="85"/>
                      <a:pt x="17" y="85"/>
                    </a:cubicBezTo>
                    <a:cubicBezTo>
                      <a:pt x="18" y="92"/>
                      <a:pt x="18" y="92"/>
                      <a:pt x="18" y="92"/>
                    </a:cubicBezTo>
                    <a:cubicBezTo>
                      <a:pt x="17" y="93"/>
                      <a:pt x="17" y="93"/>
                      <a:pt x="17" y="93"/>
                    </a:cubicBezTo>
                    <a:cubicBezTo>
                      <a:pt x="3" y="103"/>
                      <a:pt x="3" y="103"/>
                      <a:pt x="3" y="103"/>
                    </a:cubicBezTo>
                    <a:cubicBezTo>
                      <a:pt x="3" y="104"/>
                      <a:pt x="3" y="104"/>
                      <a:pt x="3" y="104"/>
                    </a:cubicBezTo>
                    <a:cubicBezTo>
                      <a:pt x="8" y="117"/>
                      <a:pt x="8" y="117"/>
                      <a:pt x="8" y="117"/>
                    </a:cubicBezTo>
                    <a:cubicBezTo>
                      <a:pt x="9" y="117"/>
                      <a:pt x="9" y="117"/>
                      <a:pt x="9" y="117"/>
                    </a:cubicBezTo>
                    <a:cubicBezTo>
                      <a:pt x="26" y="115"/>
                      <a:pt x="26" y="115"/>
                      <a:pt x="26" y="115"/>
                    </a:cubicBezTo>
                    <a:cubicBezTo>
                      <a:pt x="27" y="116"/>
                      <a:pt x="27" y="116"/>
                      <a:pt x="27" y="116"/>
                    </a:cubicBezTo>
                    <a:cubicBezTo>
                      <a:pt x="32" y="121"/>
                      <a:pt x="32" y="121"/>
                      <a:pt x="32" y="121"/>
                    </a:cubicBezTo>
                    <a:cubicBezTo>
                      <a:pt x="32" y="122"/>
                      <a:pt x="32" y="122"/>
                      <a:pt x="32" y="122"/>
                    </a:cubicBezTo>
                    <a:cubicBezTo>
                      <a:pt x="25" y="138"/>
                      <a:pt x="25" y="138"/>
                      <a:pt x="25" y="138"/>
                    </a:cubicBezTo>
                    <a:cubicBezTo>
                      <a:pt x="25" y="139"/>
                      <a:pt x="25" y="139"/>
                      <a:pt x="25" y="139"/>
                    </a:cubicBezTo>
                    <a:cubicBezTo>
                      <a:pt x="36" y="148"/>
                      <a:pt x="36" y="148"/>
                      <a:pt x="36" y="148"/>
                    </a:cubicBezTo>
                    <a:cubicBezTo>
                      <a:pt x="37" y="148"/>
                      <a:pt x="37" y="148"/>
                      <a:pt x="37" y="148"/>
                    </a:cubicBezTo>
                    <a:cubicBezTo>
                      <a:pt x="51" y="137"/>
                      <a:pt x="51" y="137"/>
                      <a:pt x="51" y="137"/>
                    </a:cubicBezTo>
                    <a:cubicBezTo>
                      <a:pt x="52" y="137"/>
                      <a:pt x="52" y="137"/>
                      <a:pt x="52" y="137"/>
                    </a:cubicBezTo>
                    <a:cubicBezTo>
                      <a:pt x="58" y="140"/>
                      <a:pt x="58" y="140"/>
                      <a:pt x="58" y="140"/>
                    </a:cubicBezTo>
                    <a:cubicBezTo>
                      <a:pt x="59" y="141"/>
                      <a:pt x="59" y="141"/>
                      <a:pt x="59" y="141"/>
                    </a:cubicBezTo>
                    <a:cubicBezTo>
                      <a:pt x="61" y="158"/>
                      <a:pt x="61" y="158"/>
                      <a:pt x="61" y="158"/>
                    </a:cubicBezTo>
                    <a:cubicBezTo>
                      <a:pt x="61" y="159"/>
                      <a:pt x="61" y="159"/>
                      <a:pt x="61" y="159"/>
                    </a:cubicBezTo>
                    <a:cubicBezTo>
                      <a:pt x="75" y="161"/>
                      <a:pt x="75" y="161"/>
                      <a:pt x="75" y="161"/>
                    </a:cubicBezTo>
                    <a:cubicBezTo>
                      <a:pt x="76" y="161"/>
                      <a:pt x="76" y="161"/>
                      <a:pt x="76" y="161"/>
                    </a:cubicBezTo>
                    <a:cubicBezTo>
                      <a:pt x="83" y="144"/>
                      <a:pt x="83" y="144"/>
                      <a:pt x="83" y="144"/>
                    </a:cubicBezTo>
                    <a:cubicBezTo>
                      <a:pt x="84" y="144"/>
                      <a:pt x="84" y="144"/>
                      <a:pt x="84" y="144"/>
                    </a:cubicBezTo>
                    <a:cubicBezTo>
                      <a:pt x="91" y="143"/>
                      <a:pt x="91" y="143"/>
                      <a:pt x="91" y="143"/>
                    </a:cubicBezTo>
                    <a:cubicBezTo>
                      <a:pt x="91" y="143"/>
                      <a:pt x="92" y="143"/>
                      <a:pt x="92" y="143"/>
                    </a:cubicBezTo>
                    <a:cubicBezTo>
                      <a:pt x="102" y="158"/>
                      <a:pt x="102" y="158"/>
                      <a:pt x="102" y="158"/>
                    </a:cubicBezTo>
                    <a:cubicBezTo>
                      <a:pt x="103" y="158"/>
                      <a:pt x="103" y="158"/>
                      <a:pt x="103" y="158"/>
                    </a:cubicBezTo>
                    <a:cubicBezTo>
                      <a:pt x="116" y="153"/>
                      <a:pt x="116" y="153"/>
                      <a:pt x="116" y="153"/>
                    </a:cubicBezTo>
                    <a:cubicBezTo>
                      <a:pt x="117" y="152"/>
                      <a:pt x="117" y="152"/>
                      <a:pt x="117" y="152"/>
                    </a:cubicBezTo>
                    <a:cubicBezTo>
                      <a:pt x="114" y="135"/>
                      <a:pt x="114" y="135"/>
                      <a:pt x="114" y="135"/>
                    </a:cubicBezTo>
                    <a:cubicBezTo>
                      <a:pt x="115" y="133"/>
                      <a:pt x="115" y="133"/>
                      <a:pt x="115" y="133"/>
                    </a:cubicBezTo>
                    <a:cubicBezTo>
                      <a:pt x="121" y="129"/>
                      <a:pt x="121" y="129"/>
                      <a:pt x="121" y="129"/>
                    </a:cubicBezTo>
                    <a:cubicBezTo>
                      <a:pt x="122" y="129"/>
                      <a:pt x="122" y="129"/>
                      <a:pt x="122" y="129"/>
                    </a:cubicBezTo>
                    <a:cubicBezTo>
                      <a:pt x="138" y="136"/>
                      <a:pt x="138" y="136"/>
                      <a:pt x="138" y="136"/>
                    </a:cubicBezTo>
                    <a:cubicBezTo>
                      <a:pt x="139" y="136"/>
                      <a:pt x="139" y="136"/>
                      <a:pt x="139" y="136"/>
                    </a:cubicBezTo>
                    <a:cubicBezTo>
                      <a:pt x="147" y="125"/>
                      <a:pt x="147" y="125"/>
                      <a:pt x="147" y="125"/>
                    </a:cubicBezTo>
                    <a:cubicBezTo>
                      <a:pt x="147" y="124"/>
                      <a:pt x="147" y="124"/>
                      <a:pt x="147" y="124"/>
                    </a:cubicBezTo>
                    <a:cubicBezTo>
                      <a:pt x="137" y="110"/>
                      <a:pt x="137" y="110"/>
                      <a:pt x="137" y="110"/>
                    </a:cubicBezTo>
                    <a:cubicBezTo>
                      <a:pt x="136" y="109"/>
                      <a:pt x="136" y="109"/>
                      <a:pt x="136" y="109"/>
                    </a:cubicBezTo>
                    <a:cubicBezTo>
                      <a:pt x="139" y="103"/>
                      <a:pt x="139" y="103"/>
                      <a:pt x="139" y="103"/>
                    </a:cubicBezTo>
                    <a:cubicBezTo>
                      <a:pt x="140" y="102"/>
                      <a:pt x="140" y="102"/>
                      <a:pt x="140" y="102"/>
                    </a:cubicBezTo>
                    <a:cubicBezTo>
                      <a:pt x="158" y="100"/>
                      <a:pt x="158" y="100"/>
                      <a:pt x="158" y="100"/>
                    </a:cubicBezTo>
                    <a:cubicBezTo>
                      <a:pt x="158" y="100"/>
                      <a:pt x="158" y="100"/>
                      <a:pt x="158" y="99"/>
                    </a:cubicBezTo>
                    <a:cubicBezTo>
                      <a:pt x="160" y="86"/>
                      <a:pt x="160" y="86"/>
                      <a:pt x="160" y="86"/>
                    </a:cubicBezTo>
                    <a:cubicBezTo>
                      <a:pt x="160" y="85"/>
                      <a:pt x="160" y="85"/>
                      <a:pt x="160" y="85"/>
                    </a:cubicBezTo>
                    <a:cubicBezTo>
                      <a:pt x="144" y="78"/>
                      <a:pt x="144" y="78"/>
                      <a:pt x="144" y="78"/>
                    </a:cubicBezTo>
                    <a:cubicBezTo>
                      <a:pt x="143" y="77"/>
                      <a:pt x="143" y="77"/>
                      <a:pt x="143" y="77"/>
                    </a:cubicBezTo>
                    <a:cubicBezTo>
                      <a:pt x="142" y="70"/>
                      <a:pt x="142" y="70"/>
                      <a:pt x="142" y="70"/>
                    </a:cubicBezTo>
                    <a:cubicBezTo>
                      <a:pt x="143" y="69"/>
                      <a:pt x="143" y="69"/>
                      <a:pt x="143" y="69"/>
                    </a:cubicBezTo>
                    <a:cubicBezTo>
                      <a:pt x="157" y="59"/>
                      <a:pt x="157" y="59"/>
                      <a:pt x="157" y="59"/>
                    </a:cubicBezTo>
                    <a:cubicBezTo>
                      <a:pt x="157" y="58"/>
                      <a:pt x="157" y="58"/>
                      <a:pt x="157" y="58"/>
                    </a:cubicBezTo>
                    <a:cubicBezTo>
                      <a:pt x="152" y="45"/>
                      <a:pt x="152" y="45"/>
                      <a:pt x="152" y="45"/>
                    </a:cubicBezTo>
                    <a:lnTo>
                      <a:pt x="151" y="44"/>
                    </a:lnTo>
                    <a:close/>
                    <a:moveTo>
                      <a:pt x="87" y="104"/>
                    </a:moveTo>
                    <a:cubicBezTo>
                      <a:pt x="74" y="110"/>
                      <a:pt x="58" y="103"/>
                      <a:pt x="53" y="89"/>
                    </a:cubicBezTo>
                    <a:cubicBezTo>
                      <a:pt x="47" y="76"/>
                      <a:pt x="54" y="60"/>
                      <a:pt x="68" y="55"/>
                    </a:cubicBezTo>
                    <a:cubicBezTo>
                      <a:pt x="81" y="49"/>
                      <a:pt x="97" y="56"/>
                      <a:pt x="102" y="70"/>
                    </a:cubicBezTo>
                    <a:cubicBezTo>
                      <a:pt x="108" y="83"/>
                      <a:pt x="101" y="99"/>
                      <a:pt x="87" y="10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456" name="Freeform 63">
                <a:extLst>
                  <a:ext uri="{FF2B5EF4-FFF2-40B4-BE49-F238E27FC236}">
                    <a16:creationId xmlns:a16="http://schemas.microsoft.com/office/drawing/2014/main" id="{054CAD45-F04A-5647-9F78-6505B9F52C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52" y="3065"/>
                <a:ext cx="233" cy="152"/>
              </a:xfrm>
              <a:custGeom>
                <a:avLst/>
                <a:gdLst>
                  <a:gd name="T0" fmla="*/ 2 w 160"/>
                  <a:gd name="T1" fmla="*/ 5 h 105"/>
                  <a:gd name="T2" fmla="*/ 4 w 160"/>
                  <a:gd name="T3" fmla="*/ 1 h 105"/>
                  <a:gd name="T4" fmla="*/ 8 w 160"/>
                  <a:gd name="T5" fmla="*/ 0 h 105"/>
                  <a:gd name="T6" fmla="*/ 15 w 160"/>
                  <a:gd name="T7" fmla="*/ 0 h 105"/>
                  <a:gd name="T8" fmla="*/ 34 w 160"/>
                  <a:gd name="T9" fmla="*/ 2 h 105"/>
                  <a:gd name="T10" fmla="*/ 36 w 160"/>
                  <a:gd name="T11" fmla="*/ 2 h 105"/>
                  <a:gd name="T12" fmla="*/ 36 w 160"/>
                  <a:gd name="T13" fmla="*/ 2 h 105"/>
                  <a:gd name="T14" fmla="*/ 39 w 160"/>
                  <a:gd name="T15" fmla="*/ 8 h 105"/>
                  <a:gd name="T16" fmla="*/ 35 w 160"/>
                  <a:gd name="T17" fmla="*/ 13 h 105"/>
                  <a:gd name="T18" fmla="*/ 33 w 160"/>
                  <a:gd name="T19" fmla="*/ 13 h 105"/>
                  <a:gd name="T20" fmla="*/ 27 w 160"/>
                  <a:gd name="T21" fmla="*/ 12 h 105"/>
                  <a:gd name="T22" fmla="*/ 23 w 160"/>
                  <a:gd name="T23" fmla="*/ 12 h 105"/>
                  <a:gd name="T24" fmla="*/ 29 w 160"/>
                  <a:gd name="T25" fmla="*/ 17 h 105"/>
                  <a:gd name="T26" fmla="*/ 40 w 160"/>
                  <a:gd name="T27" fmla="*/ 28 h 105"/>
                  <a:gd name="T28" fmla="*/ 46 w 160"/>
                  <a:gd name="T29" fmla="*/ 34 h 105"/>
                  <a:gd name="T30" fmla="*/ 54 w 160"/>
                  <a:gd name="T31" fmla="*/ 41 h 105"/>
                  <a:gd name="T32" fmla="*/ 59 w 160"/>
                  <a:gd name="T33" fmla="*/ 45 h 105"/>
                  <a:gd name="T34" fmla="*/ 65 w 160"/>
                  <a:gd name="T35" fmla="*/ 40 h 105"/>
                  <a:gd name="T36" fmla="*/ 67 w 160"/>
                  <a:gd name="T37" fmla="*/ 38 h 105"/>
                  <a:gd name="T38" fmla="*/ 74 w 160"/>
                  <a:gd name="T39" fmla="*/ 32 h 105"/>
                  <a:gd name="T40" fmla="*/ 75 w 160"/>
                  <a:gd name="T41" fmla="*/ 31 h 105"/>
                  <a:gd name="T42" fmla="*/ 83 w 160"/>
                  <a:gd name="T43" fmla="*/ 31 h 105"/>
                  <a:gd name="T44" fmla="*/ 89 w 160"/>
                  <a:gd name="T45" fmla="*/ 36 h 105"/>
                  <a:gd name="T46" fmla="*/ 95 w 160"/>
                  <a:gd name="T47" fmla="*/ 41 h 105"/>
                  <a:gd name="T48" fmla="*/ 99 w 160"/>
                  <a:gd name="T49" fmla="*/ 44 h 105"/>
                  <a:gd name="T50" fmla="*/ 101 w 160"/>
                  <a:gd name="T51" fmla="*/ 46 h 105"/>
                  <a:gd name="T52" fmla="*/ 121 w 160"/>
                  <a:gd name="T53" fmla="*/ 64 h 105"/>
                  <a:gd name="T54" fmla="*/ 122 w 160"/>
                  <a:gd name="T55" fmla="*/ 64 h 105"/>
                  <a:gd name="T56" fmla="*/ 128 w 160"/>
                  <a:gd name="T57" fmla="*/ 69 h 105"/>
                  <a:gd name="T58" fmla="*/ 154 w 160"/>
                  <a:gd name="T59" fmla="*/ 92 h 105"/>
                  <a:gd name="T60" fmla="*/ 157 w 160"/>
                  <a:gd name="T61" fmla="*/ 95 h 105"/>
                  <a:gd name="T62" fmla="*/ 158 w 160"/>
                  <a:gd name="T63" fmla="*/ 103 h 105"/>
                  <a:gd name="T64" fmla="*/ 152 w 160"/>
                  <a:gd name="T65" fmla="*/ 104 h 105"/>
                  <a:gd name="T66" fmla="*/ 150 w 160"/>
                  <a:gd name="T67" fmla="*/ 103 h 105"/>
                  <a:gd name="T68" fmla="*/ 127 w 160"/>
                  <a:gd name="T69" fmla="*/ 83 h 105"/>
                  <a:gd name="T70" fmla="*/ 121 w 160"/>
                  <a:gd name="T71" fmla="*/ 78 h 105"/>
                  <a:gd name="T72" fmla="*/ 120 w 160"/>
                  <a:gd name="T73" fmla="*/ 78 h 105"/>
                  <a:gd name="T74" fmla="*/ 100 w 160"/>
                  <a:gd name="T75" fmla="*/ 61 h 105"/>
                  <a:gd name="T76" fmla="*/ 98 w 160"/>
                  <a:gd name="T77" fmla="*/ 59 h 105"/>
                  <a:gd name="T78" fmla="*/ 94 w 160"/>
                  <a:gd name="T79" fmla="*/ 55 h 105"/>
                  <a:gd name="T80" fmla="*/ 88 w 160"/>
                  <a:gd name="T81" fmla="*/ 50 h 105"/>
                  <a:gd name="T82" fmla="*/ 79 w 160"/>
                  <a:gd name="T83" fmla="*/ 42 h 105"/>
                  <a:gd name="T84" fmla="*/ 73 w 160"/>
                  <a:gd name="T85" fmla="*/ 48 h 105"/>
                  <a:gd name="T86" fmla="*/ 66 w 160"/>
                  <a:gd name="T87" fmla="*/ 54 h 105"/>
                  <a:gd name="T88" fmla="*/ 64 w 160"/>
                  <a:gd name="T89" fmla="*/ 56 h 105"/>
                  <a:gd name="T90" fmla="*/ 63 w 160"/>
                  <a:gd name="T91" fmla="*/ 57 h 105"/>
                  <a:gd name="T92" fmla="*/ 55 w 160"/>
                  <a:gd name="T93" fmla="*/ 57 h 105"/>
                  <a:gd name="T94" fmla="*/ 53 w 160"/>
                  <a:gd name="T95" fmla="*/ 55 h 105"/>
                  <a:gd name="T96" fmla="*/ 45 w 160"/>
                  <a:gd name="T97" fmla="*/ 48 h 105"/>
                  <a:gd name="T98" fmla="*/ 39 w 160"/>
                  <a:gd name="T99" fmla="*/ 42 h 105"/>
                  <a:gd name="T100" fmla="*/ 31 w 160"/>
                  <a:gd name="T101" fmla="*/ 35 h 105"/>
                  <a:gd name="T102" fmla="*/ 13 w 160"/>
                  <a:gd name="T103" fmla="*/ 18 h 105"/>
                  <a:gd name="T104" fmla="*/ 13 w 160"/>
                  <a:gd name="T105" fmla="*/ 18 h 105"/>
                  <a:gd name="T106" fmla="*/ 12 w 160"/>
                  <a:gd name="T107" fmla="*/ 30 h 105"/>
                  <a:gd name="T108" fmla="*/ 6 w 160"/>
                  <a:gd name="T109" fmla="*/ 36 h 105"/>
                  <a:gd name="T110" fmla="*/ 1 w 160"/>
                  <a:gd name="T111" fmla="*/ 30 h 105"/>
                  <a:gd name="T112" fmla="*/ 2 w 160"/>
                  <a:gd name="T113" fmla="*/ 5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60" h="105">
                    <a:moveTo>
                      <a:pt x="2" y="5"/>
                    </a:moveTo>
                    <a:cubicBezTo>
                      <a:pt x="2" y="4"/>
                      <a:pt x="3" y="2"/>
                      <a:pt x="4" y="1"/>
                    </a:cubicBezTo>
                    <a:cubicBezTo>
                      <a:pt x="5" y="0"/>
                      <a:pt x="7" y="0"/>
                      <a:pt x="8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34" y="2"/>
                      <a:pt x="34" y="2"/>
                      <a:pt x="34" y="2"/>
                    </a:cubicBezTo>
                    <a:cubicBezTo>
                      <a:pt x="35" y="2"/>
                      <a:pt x="35" y="2"/>
                      <a:pt x="36" y="2"/>
                    </a:cubicBezTo>
                    <a:cubicBezTo>
                      <a:pt x="36" y="2"/>
                      <a:pt x="36" y="2"/>
                      <a:pt x="36" y="2"/>
                    </a:cubicBezTo>
                    <a:cubicBezTo>
                      <a:pt x="38" y="3"/>
                      <a:pt x="39" y="5"/>
                      <a:pt x="39" y="8"/>
                    </a:cubicBezTo>
                    <a:cubicBezTo>
                      <a:pt x="39" y="10"/>
                      <a:pt x="37" y="12"/>
                      <a:pt x="35" y="13"/>
                    </a:cubicBezTo>
                    <a:cubicBezTo>
                      <a:pt x="35" y="13"/>
                      <a:pt x="34" y="13"/>
                      <a:pt x="33" y="13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23" y="12"/>
                      <a:pt x="23" y="12"/>
                      <a:pt x="23" y="12"/>
                    </a:cubicBezTo>
                    <a:cubicBezTo>
                      <a:pt x="29" y="17"/>
                      <a:pt x="29" y="17"/>
                      <a:pt x="29" y="17"/>
                    </a:cubicBezTo>
                    <a:cubicBezTo>
                      <a:pt x="40" y="28"/>
                      <a:pt x="40" y="28"/>
                      <a:pt x="40" y="28"/>
                    </a:cubicBezTo>
                    <a:cubicBezTo>
                      <a:pt x="46" y="34"/>
                      <a:pt x="46" y="34"/>
                      <a:pt x="46" y="34"/>
                    </a:cubicBezTo>
                    <a:cubicBezTo>
                      <a:pt x="54" y="41"/>
                      <a:pt x="54" y="41"/>
                      <a:pt x="54" y="41"/>
                    </a:cubicBezTo>
                    <a:cubicBezTo>
                      <a:pt x="59" y="45"/>
                      <a:pt x="59" y="45"/>
                      <a:pt x="59" y="45"/>
                    </a:cubicBezTo>
                    <a:cubicBezTo>
                      <a:pt x="65" y="40"/>
                      <a:pt x="65" y="40"/>
                      <a:pt x="65" y="40"/>
                    </a:cubicBezTo>
                    <a:cubicBezTo>
                      <a:pt x="67" y="38"/>
                      <a:pt x="67" y="38"/>
                      <a:pt x="67" y="38"/>
                    </a:cubicBezTo>
                    <a:cubicBezTo>
                      <a:pt x="74" y="32"/>
                      <a:pt x="74" y="32"/>
                      <a:pt x="74" y="32"/>
                    </a:cubicBezTo>
                    <a:cubicBezTo>
                      <a:pt x="75" y="31"/>
                      <a:pt x="75" y="31"/>
                      <a:pt x="75" y="31"/>
                    </a:cubicBezTo>
                    <a:cubicBezTo>
                      <a:pt x="77" y="29"/>
                      <a:pt x="81" y="29"/>
                      <a:pt x="83" y="31"/>
                    </a:cubicBezTo>
                    <a:cubicBezTo>
                      <a:pt x="89" y="36"/>
                      <a:pt x="89" y="36"/>
                      <a:pt x="89" y="36"/>
                    </a:cubicBezTo>
                    <a:cubicBezTo>
                      <a:pt x="95" y="41"/>
                      <a:pt x="95" y="41"/>
                      <a:pt x="95" y="41"/>
                    </a:cubicBezTo>
                    <a:cubicBezTo>
                      <a:pt x="99" y="44"/>
                      <a:pt x="99" y="44"/>
                      <a:pt x="99" y="44"/>
                    </a:cubicBezTo>
                    <a:cubicBezTo>
                      <a:pt x="101" y="46"/>
                      <a:pt x="101" y="46"/>
                      <a:pt x="101" y="46"/>
                    </a:cubicBezTo>
                    <a:cubicBezTo>
                      <a:pt x="121" y="64"/>
                      <a:pt x="121" y="64"/>
                      <a:pt x="121" y="64"/>
                    </a:cubicBezTo>
                    <a:cubicBezTo>
                      <a:pt x="122" y="64"/>
                      <a:pt x="122" y="64"/>
                      <a:pt x="122" y="64"/>
                    </a:cubicBezTo>
                    <a:cubicBezTo>
                      <a:pt x="128" y="69"/>
                      <a:pt x="128" y="69"/>
                      <a:pt x="128" y="69"/>
                    </a:cubicBezTo>
                    <a:cubicBezTo>
                      <a:pt x="154" y="92"/>
                      <a:pt x="154" y="92"/>
                      <a:pt x="154" y="92"/>
                    </a:cubicBezTo>
                    <a:cubicBezTo>
                      <a:pt x="157" y="95"/>
                      <a:pt x="157" y="95"/>
                      <a:pt x="157" y="95"/>
                    </a:cubicBezTo>
                    <a:cubicBezTo>
                      <a:pt x="160" y="97"/>
                      <a:pt x="160" y="100"/>
                      <a:pt x="158" y="103"/>
                    </a:cubicBezTo>
                    <a:cubicBezTo>
                      <a:pt x="156" y="104"/>
                      <a:pt x="154" y="105"/>
                      <a:pt x="152" y="104"/>
                    </a:cubicBezTo>
                    <a:cubicBezTo>
                      <a:pt x="151" y="104"/>
                      <a:pt x="150" y="104"/>
                      <a:pt x="150" y="103"/>
                    </a:cubicBezTo>
                    <a:cubicBezTo>
                      <a:pt x="127" y="83"/>
                      <a:pt x="127" y="83"/>
                      <a:pt x="127" y="83"/>
                    </a:cubicBezTo>
                    <a:cubicBezTo>
                      <a:pt x="121" y="78"/>
                      <a:pt x="121" y="78"/>
                      <a:pt x="121" y="78"/>
                    </a:cubicBezTo>
                    <a:cubicBezTo>
                      <a:pt x="120" y="78"/>
                      <a:pt x="120" y="78"/>
                      <a:pt x="120" y="78"/>
                    </a:cubicBezTo>
                    <a:cubicBezTo>
                      <a:pt x="100" y="61"/>
                      <a:pt x="100" y="61"/>
                      <a:pt x="100" y="61"/>
                    </a:cubicBezTo>
                    <a:cubicBezTo>
                      <a:pt x="98" y="59"/>
                      <a:pt x="98" y="59"/>
                      <a:pt x="98" y="59"/>
                    </a:cubicBezTo>
                    <a:cubicBezTo>
                      <a:pt x="94" y="55"/>
                      <a:pt x="94" y="55"/>
                      <a:pt x="94" y="55"/>
                    </a:cubicBezTo>
                    <a:cubicBezTo>
                      <a:pt x="88" y="50"/>
                      <a:pt x="88" y="50"/>
                      <a:pt x="88" y="50"/>
                    </a:cubicBezTo>
                    <a:cubicBezTo>
                      <a:pt x="79" y="42"/>
                      <a:pt x="79" y="42"/>
                      <a:pt x="79" y="42"/>
                    </a:cubicBezTo>
                    <a:cubicBezTo>
                      <a:pt x="73" y="48"/>
                      <a:pt x="73" y="48"/>
                      <a:pt x="73" y="48"/>
                    </a:cubicBezTo>
                    <a:cubicBezTo>
                      <a:pt x="66" y="54"/>
                      <a:pt x="66" y="54"/>
                      <a:pt x="66" y="54"/>
                    </a:cubicBezTo>
                    <a:cubicBezTo>
                      <a:pt x="64" y="56"/>
                      <a:pt x="64" y="56"/>
                      <a:pt x="64" y="56"/>
                    </a:cubicBezTo>
                    <a:cubicBezTo>
                      <a:pt x="63" y="57"/>
                      <a:pt x="63" y="57"/>
                      <a:pt x="63" y="57"/>
                    </a:cubicBezTo>
                    <a:cubicBezTo>
                      <a:pt x="61" y="59"/>
                      <a:pt x="57" y="59"/>
                      <a:pt x="55" y="57"/>
                    </a:cubicBezTo>
                    <a:cubicBezTo>
                      <a:pt x="53" y="55"/>
                      <a:pt x="53" y="55"/>
                      <a:pt x="53" y="55"/>
                    </a:cubicBezTo>
                    <a:cubicBezTo>
                      <a:pt x="45" y="48"/>
                      <a:pt x="45" y="48"/>
                      <a:pt x="45" y="48"/>
                    </a:cubicBezTo>
                    <a:cubicBezTo>
                      <a:pt x="39" y="42"/>
                      <a:pt x="39" y="42"/>
                      <a:pt x="39" y="42"/>
                    </a:cubicBezTo>
                    <a:cubicBezTo>
                      <a:pt x="31" y="35"/>
                      <a:pt x="31" y="35"/>
                      <a:pt x="31" y="35"/>
                    </a:cubicBezTo>
                    <a:cubicBezTo>
                      <a:pt x="13" y="18"/>
                      <a:pt x="13" y="18"/>
                      <a:pt x="13" y="18"/>
                    </a:cubicBezTo>
                    <a:cubicBezTo>
                      <a:pt x="13" y="18"/>
                      <a:pt x="13" y="18"/>
                      <a:pt x="13" y="18"/>
                    </a:cubicBezTo>
                    <a:cubicBezTo>
                      <a:pt x="12" y="30"/>
                      <a:pt x="12" y="30"/>
                      <a:pt x="12" y="30"/>
                    </a:cubicBezTo>
                    <a:cubicBezTo>
                      <a:pt x="12" y="34"/>
                      <a:pt x="9" y="36"/>
                      <a:pt x="6" y="36"/>
                    </a:cubicBezTo>
                    <a:cubicBezTo>
                      <a:pt x="3" y="35"/>
                      <a:pt x="0" y="33"/>
                      <a:pt x="1" y="30"/>
                    </a:cubicBezTo>
                    <a:lnTo>
                      <a:pt x="2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457" name="Freeform 64">
                <a:extLst>
                  <a:ext uri="{FF2B5EF4-FFF2-40B4-BE49-F238E27FC236}">
                    <a16:creationId xmlns:a16="http://schemas.microsoft.com/office/drawing/2014/main" id="{3667849A-C698-6042-80A2-4B53C58C0C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63" y="3107"/>
                <a:ext cx="192" cy="115"/>
              </a:xfrm>
              <a:custGeom>
                <a:avLst/>
                <a:gdLst>
                  <a:gd name="T0" fmla="*/ 0 w 192"/>
                  <a:gd name="T1" fmla="*/ 115 h 115"/>
                  <a:gd name="T2" fmla="*/ 192 w 192"/>
                  <a:gd name="T3" fmla="*/ 115 h 115"/>
                  <a:gd name="T4" fmla="*/ 107 w 192"/>
                  <a:gd name="T5" fmla="*/ 58 h 115"/>
                  <a:gd name="T6" fmla="*/ 79 w 192"/>
                  <a:gd name="T7" fmla="*/ 67 h 115"/>
                  <a:gd name="T8" fmla="*/ 0 w 192"/>
                  <a:gd name="T9" fmla="*/ 0 h 115"/>
                  <a:gd name="T10" fmla="*/ 0 w 192"/>
                  <a:gd name="T11" fmla="*/ 115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92" h="115">
                    <a:moveTo>
                      <a:pt x="0" y="115"/>
                    </a:moveTo>
                    <a:lnTo>
                      <a:pt x="192" y="115"/>
                    </a:lnTo>
                    <a:lnTo>
                      <a:pt x="107" y="58"/>
                    </a:lnTo>
                    <a:lnTo>
                      <a:pt x="79" y="67"/>
                    </a:lnTo>
                    <a:lnTo>
                      <a:pt x="0" y="0"/>
                    </a:lnTo>
                    <a:lnTo>
                      <a:pt x="0" y="11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458" name="Freeform 65">
                <a:extLst>
                  <a:ext uri="{FF2B5EF4-FFF2-40B4-BE49-F238E27FC236}">
                    <a16:creationId xmlns:a16="http://schemas.microsoft.com/office/drawing/2014/main" id="{B86B3221-8A58-0345-955C-75DA977C4A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62" y="1853"/>
                <a:ext cx="259" cy="172"/>
              </a:xfrm>
              <a:custGeom>
                <a:avLst/>
                <a:gdLst>
                  <a:gd name="T0" fmla="*/ 2 w 178"/>
                  <a:gd name="T1" fmla="*/ 6 h 118"/>
                  <a:gd name="T2" fmla="*/ 4 w 178"/>
                  <a:gd name="T3" fmla="*/ 1 h 118"/>
                  <a:gd name="T4" fmla="*/ 8 w 178"/>
                  <a:gd name="T5" fmla="*/ 0 h 118"/>
                  <a:gd name="T6" fmla="*/ 15 w 178"/>
                  <a:gd name="T7" fmla="*/ 0 h 118"/>
                  <a:gd name="T8" fmla="*/ 37 w 178"/>
                  <a:gd name="T9" fmla="*/ 2 h 118"/>
                  <a:gd name="T10" fmla="*/ 40 w 178"/>
                  <a:gd name="T11" fmla="*/ 2 h 118"/>
                  <a:gd name="T12" fmla="*/ 40 w 178"/>
                  <a:gd name="T13" fmla="*/ 3 h 118"/>
                  <a:gd name="T14" fmla="*/ 43 w 178"/>
                  <a:gd name="T15" fmla="*/ 9 h 118"/>
                  <a:gd name="T16" fmla="*/ 39 w 178"/>
                  <a:gd name="T17" fmla="*/ 14 h 118"/>
                  <a:gd name="T18" fmla="*/ 37 w 178"/>
                  <a:gd name="T19" fmla="*/ 14 h 118"/>
                  <a:gd name="T20" fmla="*/ 29 w 178"/>
                  <a:gd name="T21" fmla="*/ 14 h 118"/>
                  <a:gd name="T22" fmla="*/ 25 w 178"/>
                  <a:gd name="T23" fmla="*/ 14 h 118"/>
                  <a:gd name="T24" fmla="*/ 32 w 178"/>
                  <a:gd name="T25" fmla="*/ 19 h 118"/>
                  <a:gd name="T26" fmla="*/ 44 w 178"/>
                  <a:gd name="T27" fmla="*/ 31 h 118"/>
                  <a:gd name="T28" fmla="*/ 51 w 178"/>
                  <a:gd name="T29" fmla="*/ 38 h 118"/>
                  <a:gd name="T30" fmla="*/ 60 w 178"/>
                  <a:gd name="T31" fmla="*/ 46 h 118"/>
                  <a:gd name="T32" fmla="*/ 65 w 178"/>
                  <a:gd name="T33" fmla="*/ 51 h 118"/>
                  <a:gd name="T34" fmla="*/ 72 w 178"/>
                  <a:gd name="T35" fmla="*/ 45 h 118"/>
                  <a:gd name="T36" fmla="*/ 75 w 178"/>
                  <a:gd name="T37" fmla="*/ 43 h 118"/>
                  <a:gd name="T38" fmla="*/ 82 w 178"/>
                  <a:gd name="T39" fmla="*/ 36 h 118"/>
                  <a:gd name="T40" fmla="*/ 84 w 178"/>
                  <a:gd name="T41" fmla="*/ 34 h 118"/>
                  <a:gd name="T42" fmla="*/ 92 w 178"/>
                  <a:gd name="T43" fmla="*/ 34 h 118"/>
                  <a:gd name="T44" fmla="*/ 99 w 178"/>
                  <a:gd name="T45" fmla="*/ 40 h 118"/>
                  <a:gd name="T46" fmla="*/ 106 w 178"/>
                  <a:gd name="T47" fmla="*/ 46 h 118"/>
                  <a:gd name="T48" fmla="*/ 110 w 178"/>
                  <a:gd name="T49" fmla="*/ 50 h 118"/>
                  <a:gd name="T50" fmla="*/ 113 w 178"/>
                  <a:gd name="T51" fmla="*/ 52 h 118"/>
                  <a:gd name="T52" fmla="*/ 135 w 178"/>
                  <a:gd name="T53" fmla="*/ 71 h 118"/>
                  <a:gd name="T54" fmla="*/ 136 w 178"/>
                  <a:gd name="T55" fmla="*/ 72 h 118"/>
                  <a:gd name="T56" fmla="*/ 143 w 178"/>
                  <a:gd name="T57" fmla="*/ 78 h 118"/>
                  <a:gd name="T58" fmla="*/ 172 w 178"/>
                  <a:gd name="T59" fmla="*/ 103 h 118"/>
                  <a:gd name="T60" fmla="*/ 176 w 178"/>
                  <a:gd name="T61" fmla="*/ 106 h 118"/>
                  <a:gd name="T62" fmla="*/ 176 w 178"/>
                  <a:gd name="T63" fmla="*/ 115 h 118"/>
                  <a:gd name="T64" fmla="*/ 170 w 178"/>
                  <a:gd name="T65" fmla="*/ 117 h 118"/>
                  <a:gd name="T66" fmla="*/ 167 w 178"/>
                  <a:gd name="T67" fmla="*/ 116 h 118"/>
                  <a:gd name="T68" fmla="*/ 141 w 178"/>
                  <a:gd name="T69" fmla="*/ 94 h 118"/>
                  <a:gd name="T70" fmla="*/ 135 w 178"/>
                  <a:gd name="T71" fmla="*/ 88 h 118"/>
                  <a:gd name="T72" fmla="*/ 134 w 178"/>
                  <a:gd name="T73" fmla="*/ 87 h 118"/>
                  <a:gd name="T74" fmla="*/ 112 w 178"/>
                  <a:gd name="T75" fmla="*/ 68 h 118"/>
                  <a:gd name="T76" fmla="*/ 109 w 178"/>
                  <a:gd name="T77" fmla="*/ 66 h 118"/>
                  <a:gd name="T78" fmla="*/ 105 w 178"/>
                  <a:gd name="T79" fmla="*/ 62 h 118"/>
                  <a:gd name="T80" fmla="*/ 98 w 178"/>
                  <a:gd name="T81" fmla="*/ 56 h 118"/>
                  <a:gd name="T82" fmla="*/ 88 w 178"/>
                  <a:gd name="T83" fmla="*/ 47 h 118"/>
                  <a:gd name="T84" fmla="*/ 81 w 178"/>
                  <a:gd name="T85" fmla="*/ 54 h 118"/>
                  <a:gd name="T86" fmla="*/ 73 w 178"/>
                  <a:gd name="T87" fmla="*/ 60 h 118"/>
                  <a:gd name="T88" fmla="*/ 71 w 178"/>
                  <a:gd name="T89" fmla="*/ 63 h 118"/>
                  <a:gd name="T90" fmla="*/ 69 w 178"/>
                  <a:gd name="T91" fmla="*/ 64 h 118"/>
                  <a:gd name="T92" fmla="*/ 61 w 178"/>
                  <a:gd name="T93" fmla="*/ 64 h 118"/>
                  <a:gd name="T94" fmla="*/ 59 w 178"/>
                  <a:gd name="T95" fmla="*/ 62 h 118"/>
                  <a:gd name="T96" fmla="*/ 50 w 178"/>
                  <a:gd name="T97" fmla="*/ 54 h 118"/>
                  <a:gd name="T98" fmla="*/ 43 w 178"/>
                  <a:gd name="T99" fmla="*/ 47 h 118"/>
                  <a:gd name="T100" fmla="*/ 34 w 178"/>
                  <a:gd name="T101" fmla="*/ 39 h 118"/>
                  <a:gd name="T102" fmla="*/ 14 w 178"/>
                  <a:gd name="T103" fmla="*/ 20 h 118"/>
                  <a:gd name="T104" fmla="*/ 13 w 178"/>
                  <a:gd name="T105" fmla="*/ 20 h 118"/>
                  <a:gd name="T106" fmla="*/ 12 w 178"/>
                  <a:gd name="T107" fmla="*/ 34 h 118"/>
                  <a:gd name="T108" fmla="*/ 6 w 178"/>
                  <a:gd name="T109" fmla="*/ 40 h 118"/>
                  <a:gd name="T110" fmla="*/ 0 w 178"/>
                  <a:gd name="T111" fmla="*/ 33 h 118"/>
                  <a:gd name="T112" fmla="*/ 2 w 178"/>
                  <a:gd name="T113" fmla="*/ 6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78" h="118">
                    <a:moveTo>
                      <a:pt x="2" y="6"/>
                    </a:moveTo>
                    <a:cubicBezTo>
                      <a:pt x="2" y="4"/>
                      <a:pt x="3" y="2"/>
                      <a:pt x="4" y="1"/>
                    </a:cubicBezTo>
                    <a:cubicBezTo>
                      <a:pt x="5" y="0"/>
                      <a:pt x="7" y="0"/>
                      <a:pt x="8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37" y="2"/>
                      <a:pt x="37" y="2"/>
                      <a:pt x="37" y="2"/>
                    </a:cubicBezTo>
                    <a:cubicBezTo>
                      <a:pt x="38" y="2"/>
                      <a:pt x="39" y="2"/>
                      <a:pt x="40" y="2"/>
                    </a:cubicBezTo>
                    <a:cubicBezTo>
                      <a:pt x="40" y="3"/>
                      <a:pt x="40" y="3"/>
                      <a:pt x="40" y="3"/>
                    </a:cubicBezTo>
                    <a:cubicBezTo>
                      <a:pt x="42" y="4"/>
                      <a:pt x="43" y="6"/>
                      <a:pt x="43" y="9"/>
                    </a:cubicBezTo>
                    <a:cubicBezTo>
                      <a:pt x="43" y="11"/>
                      <a:pt x="41" y="13"/>
                      <a:pt x="39" y="14"/>
                    </a:cubicBezTo>
                    <a:cubicBezTo>
                      <a:pt x="38" y="14"/>
                      <a:pt x="37" y="14"/>
                      <a:pt x="37" y="14"/>
                    </a:cubicBezTo>
                    <a:cubicBezTo>
                      <a:pt x="29" y="14"/>
                      <a:pt x="29" y="14"/>
                      <a:pt x="29" y="14"/>
                    </a:cubicBezTo>
                    <a:cubicBezTo>
                      <a:pt x="25" y="14"/>
                      <a:pt x="25" y="14"/>
                      <a:pt x="25" y="14"/>
                    </a:cubicBezTo>
                    <a:cubicBezTo>
                      <a:pt x="32" y="19"/>
                      <a:pt x="32" y="19"/>
                      <a:pt x="32" y="19"/>
                    </a:cubicBezTo>
                    <a:cubicBezTo>
                      <a:pt x="44" y="31"/>
                      <a:pt x="44" y="31"/>
                      <a:pt x="44" y="31"/>
                    </a:cubicBezTo>
                    <a:cubicBezTo>
                      <a:pt x="51" y="38"/>
                      <a:pt x="51" y="38"/>
                      <a:pt x="51" y="38"/>
                    </a:cubicBezTo>
                    <a:cubicBezTo>
                      <a:pt x="60" y="46"/>
                      <a:pt x="60" y="46"/>
                      <a:pt x="60" y="46"/>
                    </a:cubicBezTo>
                    <a:cubicBezTo>
                      <a:pt x="65" y="51"/>
                      <a:pt x="65" y="51"/>
                      <a:pt x="65" y="51"/>
                    </a:cubicBezTo>
                    <a:cubicBezTo>
                      <a:pt x="72" y="45"/>
                      <a:pt x="72" y="45"/>
                      <a:pt x="72" y="45"/>
                    </a:cubicBezTo>
                    <a:cubicBezTo>
                      <a:pt x="75" y="43"/>
                      <a:pt x="75" y="43"/>
                      <a:pt x="75" y="43"/>
                    </a:cubicBezTo>
                    <a:cubicBezTo>
                      <a:pt x="82" y="36"/>
                      <a:pt x="82" y="36"/>
                      <a:pt x="82" y="36"/>
                    </a:cubicBezTo>
                    <a:cubicBezTo>
                      <a:pt x="84" y="34"/>
                      <a:pt x="84" y="34"/>
                      <a:pt x="84" y="34"/>
                    </a:cubicBezTo>
                    <a:cubicBezTo>
                      <a:pt x="86" y="32"/>
                      <a:pt x="90" y="32"/>
                      <a:pt x="92" y="34"/>
                    </a:cubicBezTo>
                    <a:cubicBezTo>
                      <a:pt x="99" y="40"/>
                      <a:pt x="99" y="40"/>
                      <a:pt x="99" y="40"/>
                    </a:cubicBezTo>
                    <a:cubicBezTo>
                      <a:pt x="106" y="46"/>
                      <a:pt x="106" y="46"/>
                      <a:pt x="106" y="46"/>
                    </a:cubicBezTo>
                    <a:cubicBezTo>
                      <a:pt x="110" y="50"/>
                      <a:pt x="110" y="50"/>
                      <a:pt x="110" y="50"/>
                    </a:cubicBezTo>
                    <a:cubicBezTo>
                      <a:pt x="113" y="52"/>
                      <a:pt x="113" y="52"/>
                      <a:pt x="113" y="52"/>
                    </a:cubicBezTo>
                    <a:cubicBezTo>
                      <a:pt x="135" y="71"/>
                      <a:pt x="135" y="71"/>
                      <a:pt x="135" y="71"/>
                    </a:cubicBezTo>
                    <a:cubicBezTo>
                      <a:pt x="136" y="72"/>
                      <a:pt x="136" y="72"/>
                      <a:pt x="136" y="72"/>
                    </a:cubicBezTo>
                    <a:cubicBezTo>
                      <a:pt x="143" y="78"/>
                      <a:pt x="143" y="78"/>
                      <a:pt x="143" y="78"/>
                    </a:cubicBezTo>
                    <a:cubicBezTo>
                      <a:pt x="172" y="103"/>
                      <a:pt x="172" y="103"/>
                      <a:pt x="172" y="103"/>
                    </a:cubicBezTo>
                    <a:cubicBezTo>
                      <a:pt x="176" y="106"/>
                      <a:pt x="176" y="106"/>
                      <a:pt x="176" y="106"/>
                    </a:cubicBezTo>
                    <a:cubicBezTo>
                      <a:pt x="178" y="108"/>
                      <a:pt x="178" y="112"/>
                      <a:pt x="176" y="115"/>
                    </a:cubicBezTo>
                    <a:cubicBezTo>
                      <a:pt x="175" y="117"/>
                      <a:pt x="172" y="118"/>
                      <a:pt x="170" y="117"/>
                    </a:cubicBezTo>
                    <a:cubicBezTo>
                      <a:pt x="169" y="117"/>
                      <a:pt x="168" y="116"/>
                      <a:pt x="167" y="116"/>
                    </a:cubicBezTo>
                    <a:cubicBezTo>
                      <a:pt x="141" y="94"/>
                      <a:pt x="141" y="94"/>
                      <a:pt x="141" y="94"/>
                    </a:cubicBezTo>
                    <a:cubicBezTo>
                      <a:pt x="135" y="88"/>
                      <a:pt x="135" y="88"/>
                      <a:pt x="135" y="88"/>
                    </a:cubicBezTo>
                    <a:cubicBezTo>
                      <a:pt x="134" y="87"/>
                      <a:pt x="134" y="87"/>
                      <a:pt x="134" y="87"/>
                    </a:cubicBezTo>
                    <a:cubicBezTo>
                      <a:pt x="112" y="68"/>
                      <a:pt x="112" y="68"/>
                      <a:pt x="112" y="68"/>
                    </a:cubicBezTo>
                    <a:cubicBezTo>
                      <a:pt x="109" y="66"/>
                      <a:pt x="109" y="66"/>
                      <a:pt x="109" y="66"/>
                    </a:cubicBezTo>
                    <a:cubicBezTo>
                      <a:pt x="105" y="62"/>
                      <a:pt x="105" y="62"/>
                      <a:pt x="105" y="62"/>
                    </a:cubicBezTo>
                    <a:cubicBezTo>
                      <a:pt x="98" y="56"/>
                      <a:pt x="98" y="56"/>
                      <a:pt x="98" y="56"/>
                    </a:cubicBezTo>
                    <a:cubicBezTo>
                      <a:pt x="88" y="47"/>
                      <a:pt x="88" y="47"/>
                      <a:pt x="88" y="47"/>
                    </a:cubicBezTo>
                    <a:cubicBezTo>
                      <a:pt x="81" y="54"/>
                      <a:pt x="81" y="54"/>
                      <a:pt x="81" y="54"/>
                    </a:cubicBezTo>
                    <a:cubicBezTo>
                      <a:pt x="73" y="60"/>
                      <a:pt x="73" y="60"/>
                      <a:pt x="73" y="60"/>
                    </a:cubicBezTo>
                    <a:cubicBezTo>
                      <a:pt x="71" y="63"/>
                      <a:pt x="71" y="63"/>
                      <a:pt x="71" y="63"/>
                    </a:cubicBezTo>
                    <a:cubicBezTo>
                      <a:pt x="69" y="64"/>
                      <a:pt x="69" y="64"/>
                      <a:pt x="69" y="64"/>
                    </a:cubicBezTo>
                    <a:cubicBezTo>
                      <a:pt x="67" y="66"/>
                      <a:pt x="63" y="66"/>
                      <a:pt x="61" y="64"/>
                    </a:cubicBezTo>
                    <a:cubicBezTo>
                      <a:pt x="59" y="62"/>
                      <a:pt x="59" y="62"/>
                      <a:pt x="59" y="62"/>
                    </a:cubicBezTo>
                    <a:cubicBezTo>
                      <a:pt x="50" y="54"/>
                      <a:pt x="50" y="54"/>
                      <a:pt x="50" y="54"/>
                    </a:cubicBezTo>
                    <a:cubicBezTo>
                      <a:pt x="43" y="47"/>
                      <a:pt x="43" y="47"/>
                      <a:pt x="43" y="47"/>
                    </a:cubicBezTo>
                    <a:cubicBezTo>
                      <a:pt x="34" y="39"/>
                      <a:pt x="34" y="39"/>
                      <a:pt x="34" y="39"/>
                    </a:cubicBezTo>
                    <a:cubicBezTo>
                      <a:pt x="14" y="20"/>
                      <a:pt x="14" y="20"/>
                      <a:pt x="14" y="20"/>
                    </a:cubicBezTo>
                    <a:cubicBezTo>
                      <a:pt x="13" y="20"/>
                      <a:pt x="13" y="20"/>
                      <a:pt x="13" y="20"/>
                    </a:cubicBezTo>
                    <a:cubicBezTo>
                      <a:pt x="12" y="34"/>
                      <a:pt x="12" y="34"/>
                      <a:pt x="12" y="34"/>
                    </a:cubicBezTo>
                    <a:cubicBezTo>
                      <a:pt x="12" y="38"/>
                      <a:pt x="9" y="40"/>
                      <a:pt x="6" y="40"/>
                    </a:cubicBezTo>
                    <a:cubicBezTo>
                      <a:pt x="2" y="40"/>
                      <a:pt x="0" y="37"/>
                      <a:pt x="0" y="33"/>
                    </a:cubicBezTo>
                    <a:lnTo>
                      <a:pt x="2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459" name="Freeform 66">
                <a:extLst>
                  <a:ext uri="{FF2B5EF4-FFF2-40B4-BE49-F238E27FC236}">
                    <a16:creationId xmlns:a16="http://schemas.microsoft.com/office/drawing/2014/main" id="{934EDEA0-58AF-484E-BE28-8DB88D1AE6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74" y="1901"/>
                <a:ext cx="215" cy="130"/>
              </a:xfrm>
              <a:custGeom>
                <a:avLst/>
                <a:gdLst>
                  <a:gd name="T0" fmla="*/ 0 w 215"/>
                  <a:gd name="T1" fmla="*/ 130 h 130"/>
                  <a:gd name="T2" fmla="*/ 215 w 215"/>
                  <a:gd name="T3" fmla="*/ 130 h 130"/>
                  <a:gd name="T4" fmla="*/ 121 w 215"/>
                  <a:gd name="T5" fmla="*/ 64 h 130"/>
                  <a:gd name="T6" fmla="*/ 87 w 215"/>
                  <a:gd name="T7" fmla="*/ 74 h 130"/>
                  <a:gd name="T8" fmla="*/ 0 w 215"/>
                  <a:gd name="T9" fmla="*/ 0 h 130"/>
                  <a:gd name="T10" fmla="*/ 0 w 215"/>
                  <a:gd name="T11" fmla="*/ 130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15" h="130">
                    <a:moveTo>
                      <a:pt x="0" y="130"/>
                    </a:moveTo>
                    <a:lnTo>
                      <a:pt x="215" y="130"/>
                    </a:lnTo>
                    <a:lnTo>
                      <a:pt x="121" y="64"/>
                    </a:lnTo>
                    <a:lnTo>
                      <a:pt x="87" y="74"/>
                    </a:lnTo>
                    <a:lnTo>
                      <a:pt x="0" y="0"/>
                    </a:lnTo>
                    <a:lnTo>
                      <a:pt x="0" y="13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460" name="Freeform 67">
                <a:extLst>
                  <a:ext uri="{FF2B5EF4-FFF2-40B4-BE49-F238E27FC236}">
                    <a16:creationId xmlns:a16="http://schemas.microsoft.com/office/drawing/2014/main" id="{11BA0A0F-E180-E14E-9FFE-3BB3D27E3B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0" y="1382"/>
                <a:ext cx="125" cy="55"/>
              </a:xfrm>
              <a:custGeom>
                <a:avLst/>
                <a:gdLst>
                  <a:gd name="T0" fmla="*/ 86 w 86"/>
                  <a:gd name="T1" fmla="*/ 30 h 38"/>
                  <a:gd name="T2" fmla="*/ 78 w 86"/>
                  <a:gd name="T3" fmla="*/ 38 h 38"/>
                  <a:gd name="T4" fmla="*/ 8 w 86"/>
                  <a:gd name="T5" fmla="*/ 38 h 38"/>
                  <a:gd name="T6" fmla="*/ 0 w 86"/>
                  <a:gd name="T7" fmla="*/ 30 h 38"/>
                  <a:gd name="T8" fmla="*/ 0 w 86"/>
                  <a:gd name="T9" fmla="*/ 8 h 38"/>
                  <a:gd name="T10" fmla="*/ 8 w 86"/>
                  <a:gd name="T11" fmla="*/ 0 h 38"/>
                  <a:gd name="T12" fmla="*/ 78 w 86"/>
                  <a:gd name="T13" fmla="*/ 0 h 38"/>
                  <a:gd name="T14" fmla="*/ 86 w 86"/>
                  <a:gd name="T15" fmla="*/ 8 h 38"/>
                  <a:gd name="T16" fmla="*/ 86 w 86"/>
                  <a:gd name="T17" fmla="*/ 3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6" h="38">
                    <a:moveTo>
                      <a:pt x="86" y="30"/>
                    </a:moveTo>
                    <a:cubicBezTo>
                      <a:pt x="86" y="35"/>
                      <a:pt x="82" y="38"/>
                      <a:pt x="78" y="38"/>
                    </a:cubicBezTo>
                    <a:cubicBezTo>
                      <a:pt x="8" y="38"/>
                      <a:pt x="8" y="38"/>
                      <a:pt x="8" y="38"/>
                    </a:cubicBezTo>
                    <a:cubicBezTo>
                      <a:pt x="4" y="38"/>
                      <a:pt x="0" y="35"/>
                      <a:pt x="0" y="3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3"/>
                      <a:pt x="4" y="0"/>
                      <a:pt x="8" y="0"/>
                    </a:cubicBezTo>
                    <a:cubicBezTo>
                      <a:pt x="78" y="0"/>
                      <a:pt x="78" y="0"/>
                      <a:pt x="78" y="0"/>
                    </a:cubicBezTo>
                    <a:cubicBezTo>
                      <a:pt x="82" y="0"/>
                      <a:pt x="86" y="3"/>
                      <a:pt x="86" y="8"/>
                    </a:cubicBezTo>
                    <a:lnTo>
                      <a:pt x="86" y="3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461" name="Freeform 68">
                <a:extLst>
                  <a:ext uri="{FF2B5EF4-FFF2-40B4-BE49-F238E27FC236}">
                    <a16:creationId xmlns:a16="http://schemas.microsoft.com/office/drawing/2014/main" id="{56CE963A-8B12-9647-ADA2-B7348CEF3A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8" y="1424"/>
                <a:ext cx="29" cy="125"/>
              </a:xfrm>
              <a:custGeom>
                <a:avLst/>
                <a:gdLst>
                  <a:gd name="T0" fmla="*/ 4 w 20"/>
                  <a:gd name="T1" fmla="*/ 86 h 86"/>
                  <a:gd name="T2" fmla="*/ 0 w 20"/>
                  <a:gd name="T3" fmla="*/ 78 h 86"/>
                  <a:gd name="T4" fmla="*/ 0 w 20"/>
                  <a:gd name="T5" fmla="*/ 8 h 86"/>
                  <a:gd name="T6" fmla="*/ 4 w 20"/>
                  <a:gd name="T7" fmla="*/ 0 h 86"/>
                  <a:gd name="T8" fmla="*/ 16 w 20"/>
                  <a:gd name="T9" fmla="*/ 0 h 86"/>
                  <a:gd name="T10" fmla="*/ 20 w 20"/>
                  <a:gd name="T11" fmla="*/ 8 h 86"/>
                  <a:gd name="T12" fmla="*/ 20 w 20"/>
                  <a:gd name="T13" fmla="*/ 78 h 86"/>
                  <a:gd name="T14" fmla="*/ 16 w 20"/>
                  <a:gd name="T15" fmla="*/ 86 h 86"/>
                  <a:gd name="T16" fmla="*/ 4 w 20"/>
                  <a:gd name="T17" fmla="*/ 86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0" h="86">
                    <a:moveTo>
                      <a:pt x="4" y="86"/>
                    </a:moveTo>
                    <a:cubicBezTo>
                      <a:pt x="2" y="86"/>
                      <a:pt x="0" y="82"/>
                      <a:pt x="0" y="7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4"/>
                      <a:pt x="2" y="0"/>
                      <a:pt x="4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8" y="0"/>
                      <a:pt x="20" y="4"/>
                      <a:pt x="20" y="8"/>
                    </a:cubicBezTo>
                    <a:cubicBezTo>
                      <a:pt x="20" y="78"/>
                      <a:pt x="20" y="78"/>
                      <a:pt x="20" y="78"/>
                    </a:cubicBezTo>
                    <a:cubicBezTo>
                      <a:pt x="20" y="82"/>
                      <a:pt x="18" y="86"/>
                      <a:pt x="16" y="86"/>
                    </a:cubicBezTo>
                    <a:lnTo>
                      <a:pt x="4" y="8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462" name="Freeform 69">
                <a:extLst>
                  <a:ext uri="{FF2B5EF4-FFF2-40B4-BE49-F238E27FC236}">
                    <a16:creationId xmlns:a16="http://schemas.microsoft.com/office/drawing/2014/main" id="{64F9076D-3DF5-5443-92D8-ED753A8F23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26" y="2381"/>
                <a:ext cx="90" cy="41"/>
              </a:xfrm>
              <a:custGeom>
                <a:avLst/>
                <a:gdLst>
                  <a:gd name="T0" fmla="*/ 62 w 62"/>
                  <a:gd name="T1" fmla="*/ 22 h 28"/>
                  <a:gd name="T2" fmla="*/ 56 w 62"/>
                  <a:gd name="T3" fmla="*/ 28 h 28"/>
                  <a:gd name="T4" fmla="*/ 6 w 62"/>
                  <a:gd name="T5" fmla="*/ 28 h 28"/>
                  <a:gd name="T6" fmla="*/ 0 w 62"/>
                  <a:gd name="T7" fmla="*/ 22 h 28"/>
                  <a:gd name="T8" fmla="*/ 0 w 62"/>
                  <a:gd name="T9" fmla="*/ 5 h 28"/>
                  <a:gd name="T10" fmla="*/ 6 w 62"/>
                  <a:gd name="T11" fmla="*/ 0 h 28"/>
                  <a:gd name="T12" fmla="*/ 56 w 62"/>
                  <a:gd name="T13" fmla="*/ 0 h 28"/>
                  <a:gd name="T14" fmla="*/ 62 w 62"/>
                  <a:gd name="T15" fmla="*/ 5 h 28"/>
                  <a:gd name="T16" fmla="*/ 62 w 62"/>
                  <a:gd name="T17" fmla="*/ 22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2" h="28">
                    <a:moveTo>
                      <a:pt x="62" y="22"/>
                    </a:moveTo>
                    <a:cubicBezTo>
                      <a:pt x="62" y="25"/>
                      <a:pt x="59" y="28"/>
                      <a:pt x="56" y="28"/>
                    </a:cubicBezTo>
                    <a:cubicBezTo>
                      <a:pt x="6" y="28"/>
                      <a:pt x="6" y="28"/>
                      <a:pt x="6" y="28"/>
                    </a:cubicBezTo>
                    <a:cubicBezTo>
                      <a:pt x="2" y="28"/>
                      <a:pt x="0" y="25"/>
                      <a:pt x="0" y="22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2" y="0"/>
                      <a:pt x="6" y="0"/>
                    </a:cubicBezTo>
                    <a:cubicBezTo>
                      <a:pt x="56" y="0"/>
                      <a:pt x="56" y="0"/>
                      <a:pt x="56" y="0"/>
                    </a:cubicBezTo>
                    <a:cubicBezTo>
                      <a:pt x="59" y="0"/>
                      <a:pt x="62" y="2"/>
                      <a:pt x="62" y="5"/>
                    </a:cubicBezTo>
                    <a:lnTo>
                      <a:pt x="62" y="2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463" name="Freeform 70">
                <a:extLst>
                  <a:ext uri="{FF2B5EF4-FFF2-40B4-BE49-F238E27FC236}">
                    <a16:creationId xmlns:a16="http://schemas.microsoft.com/office/drawing/2014/main" id="{7855666E-8F98-3346-9754-B9E8327219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61" y="2412"/>
                <a:ext cx="20" cy="90"/>
              </a:xfrm>
              <a:custGeom>
                <a:avLst/>
                <a:gdLst>
                  <a:gd name="T0" fmla="*/ 3 w 14"/>
                  <a:gd name="T1" fmla="*/ 62 h 62"/>
                  <a:gd name="T2" fmla="*/ 0 w 14"/>
                  <a:gd name="T3" fmla="*/ 56 h 62"/>
                  <a:gd name="T4" fmla="*/ 0 w 14"/>
                  <a:gd name="T5" fmla="*/ 6 h 62"/>
                  <a:gd name="T6" fmla="*/ 3 w 14"/>
                  <a:gd name="T7" fmla="*/ 0 h 62"/>
                  <a:gd name="T8" fmla="*/ 11 w 14"/>
                  <a:gd name="T9" fmla="*/ 0 h 62"/>
                  <a:gd name="T10" fmla="*/ 14 w 14"/>
                  <a:gd name="T11" fmla="*/ 6 h 62"/>
                  <a:gd name="T12" fmla="*/ 14 w 14"/>
                  <a:gd name="T13" fmla="*/ 56 h 62"/>
                  <a:gd name="T14" fmla="*/ 11 w 14"/>
                  <a:gd name="T15" fmla="*/ 62 h 62"/>
                  <a:gd name="T16" fmla="*/ 3 w 14"/>
                  <a:gd name="T17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" h="62">
                    <a:moveTo>
                      <a:pt x="3" y="62"/>
                    </a:moveTo>
                    <a:cubicBezTo>
                      <a:pt x="1" y="62"/>
                      <a:pt x="0" y="59"/>
                      <a:pt x="0" y="5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1" y="0"/>
                      <a:pt x="3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2" y="0"/>
                      <a:pt x="14" y="3"/>
                      <a:pt x="14" y="6"/>
                    </a:cubicBezTo>
                    <a:cubicBezTo>
                      <a:pt x="14" y="56"/>
                      <a:pt x="14" y="56"/>
                      <a:pt x="14" y="56"/>
                    </a:cubicBezTo>
                    <a:cubicBezTo>
                      <a:pt x="14" y="59"/>
                      <a:pt x="12" y="62"/>
                      <a:pt x="11" y="62"/>
                    </a:cubicBezTo>
                    <a:lnTo>
                      <a:pt x="3" y="6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464" name="Freeform 71">
                <a:extLst>
                  <a:ext uri="{FF2B5EF4-FFF2-40B4-BE49-F238E27FC236}">
                    <a16:creationId xmlns:a16="http://schemas.microsoft.com/office/drawing/2014/main" id="{D1939DE5-6CBE-3645-80F1-B839B2C630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06" y="678"/>
                <a:ext cx="136" cy="61"/>
              </a:xfrm>
              <a:custGeom>
                <a:avLst/>
                <a:gdLst>
                  <a:gd name="T0" fmla="*/ 94 w 94"/>
                  <a:gd name="T1" fmla="*/ 33 h 42"/>
                  <a:gd name="T2" fmla="*/ 85 w 94"/>
                  <a:gd name="T3" fmla="*/ 42 h 42"/>
                  <a:gd name="T4" fmla="*/ 9 w 94"/>
                  <a:gd name="T5" fmla="*/ 42 h 42"/>
                  <a:gd name="T6" fmla="*/ 0 w 94"/>
                  <a:gd name="T7" fmla="*/ 33 h 42"/>
                  <a:gd name="T8" fmla="*/ 0 w 94"/>
                  <a:gd name="T9" fmla="*/ 9 h 42"/>
                  <a:gd name="T10" fmla="*/ 9 w 94"/>
                  <a:gd name="T11" fmla="*/ 0 h 42"/>
                  <a:gd name="T12" fmla="*/ 85 w 94"/>
                  <a:gd name="T13" fmla="*/ 0 h 42"/>
                  <a:gd name="T14" fmla="*/ 94 w 94"/>
                  <a:gd name="T15" fmla="*/ 9 h 42"/>
                  <a:gd name="T16" fmla="*/ 94 w 94"/>
                  <a:gd name="T17" fmla="*/ 33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4" h="42">
                    <a:moveTo>
                      <a:pt x="94" y="33"/>
                    </a:moveTo>
                    <a:cubicBezTo>
                      <a:pt x="94" y="38"/>
                      <a:pt x="90" y="42"/>
                      <a:pt x="85" y="42"/>
                    </a:cubicBezTo>
                    <a:cubicBezTo>
                      <a:pt x="9" y="42"/>
                      <a:pt x="9" y="42"/>
                      <a:pt x="9" y="42"/>
                    </a:cubicBezTo>
                    <a:cubicBezTo>
                      <a:pt x="4" y="42"/>
                      <a:pt x="0" y="38"/>
                      <a:pt x="0" y="33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4"/>
                      <a:pt x="4" y="0"/>
                      <a:pt x="9" y="0"/>
                    </a:cubicBezTo>
                    <a:cubicBezTo>
                      <a:pt x="85" y="0"/>
                      <a:pt x="85" y="0"/>
                      <a:pt x="85" y="0"/>
                    </a:cubicBezTo>
                    <a:cubicBezTo>
                      <a:pt x="90" y="0"/>
                      <a:pt x="94" y="4"/>
                      <a:pt x="94" y="9"/>
                    </a:cubicBezTo>
                    <a:lnTo>
                      <a:pt x="94" y="3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465" name="Freeform 72">
                <a:extLst>
                  <a:ext uri="{FF2B5EF4-FFF2-40B4-BE49-F238E27FC236}">
                    <a16:creationId xmlns:a16="http://schemas.microsoft.com/office/drawing/2014/main" id="{E1B59426-A022-2940-9C9A-7C8CF087FE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59" y="725"/>
                <a:ext cx="31" cy="136"/>
              </a:xfrm>
              <a:custGeom>
                <a:avLst/>
                <a:gdLst>
                  <a:gd name="T0" fmla="*/ 4 w 21"/>
                  <a:gd name="T1" fmla="*/ 94 h 94"/>
                  <a:gd name="T2" fmla="*/ 0 w 21"/>
                  <a:gd name="T3" fmla="*/ 85 h 94"/>
                  <a:gd name="T4" fmla="*/ 0 w 21"/>
                  <a:gd name="T5" fmla="*/ 9 h 94"/>
                  <a:gd name="T6" fmla="*/ 4 w 21"/>
                  <a:gd name="T7" fmla="*/ 0 h 94"/>
                  <a:gd name="T8" fmla="*/ 16 w 21"/>
                  <a:gd name="T9" fmla="*/ 0 h 94"/>
                  <a:gd name="T10" fmla="*/ 21 w 21"/>
                  <a:gd name="T11" fmla="*/ 9 h 94"/>
                  <a:gd name="T12" fmla="*/ 21 w 21"/>
                  <a:gd name="T13" fmla="*/ 85 h 94"/>
                  <a:gd name="T14" fmla="*/ 16 w 21"/>
                  <a:gd name="T15" fmla="*/ 94 h 94"/>
                  <a:gd name="T16" fmla="*/ 4 w 21"/>
                  <a:gd name="T17" fmla="*/ 94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1" h="94">
                    <a:moveTo>
                      <a:pt x="4" y="94"/>
                    </a:moveTo>
                    <a:cubicBezTo>
                      <a:pt x="1" y="94"/>
                      <a:pt x="0" y="90"/>
                      <a:pt x="0" y="85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4"/>
                      <a:pt x="1" y="0"/>
                      <a:pt x="4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9" y="0"/>
                      <a:pt x="21" y="4"/>
                      <a:pt x="21" y="9"/>
                    </a:cubicBezTo>
                    <a:cubicBezTo>
                      <a:pt x="21" y="85"/>
                      <a:pt x="21" y="85"/>
                      <a:pt x="21" y="85"/>
                    </a:cubicBezTo>
                    <a:cubicBezTo>
                      <a:pt x="21" y="90"/>
                      <a:pt x="19" y="94"/>
                      <a:pt x="16" y="94"/>
                    </a:cubicBezTo>
                    <a:lnTo>
                      <a:pt x="4" y="9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466" name="Freeform 73">
                <a:extLst>
                  <a:ext uri="{FF2B5EF4-FFF2-40B4-BE49-F238E27FC236}">
                    <a16:creationId xmlns:a16="http://schemas.microsoft.com/office/drawing/2014/main" id="{5368487C-B7B0-3E43-BD80-8CABFE7DBD4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64" y="597"/>
                <a:ext cx="247" cy="247"/>
              </a:xfrm>
              <a:custGeom>
                <a:avLst/>
                <a:gdLst>
                  <a:gd name="T0" fmla="*/ 1 w 170"/>
                  <a:gd name="T1" fmla="*/ 87 h 170"/>
                  <a:gd name="T2" fmla="*/ 169 w 170"/>
                  <a:gd name="T3" fmla="*/ 83 h 170"/>
                  <a:gd name="T4" fmla="*/ 140 w 170"/>
                  <a:gd name="T5" fmla="*/ 131 h 170"/>
                  <a:gd name="T6" fmla="*/ 125 w 170"/>
                  <a:gd name="T7" fmla="*/ 123 h 170"/>
                  <a:gd name="T8" fmla="*/ 133 w 170"/>
                  <a:gd name="T9" fmla="*/ 139 h 170"/>
                  <a:gd name="T10" fmla="*/ 114 w 170"/>
                  <a:gd name="T11" fmla="*/ 141 h 170"/>
                  <a:gd name="T12" fmla="*/ 107 w 170"/>
                  <a:gd name="T13" fmla="*/ 144 h 170"/>
                  <a:gd name="T14" fmla="*/ 92 w 170"/>
                  <a:gd name="T15" fmla="*/ 156 h 170"/>
                  <a:gd name="T16" fmla="*/ 86 w 170"/>
                  <a:gd name="T17" fmla="*/ 140 h 170"/>
                  <a:gd name="T18" fmla="*/ 81 w 170"/>
                  <a:gd name="T19" fmla="*/ 157 h 170"/>
                  <a:gd name="T20" fmla="*/ 66 w 170"/>
                  <a:gd name="T21" fmla="*/ 145 h 170"/>
                  <a:gd name="T22" fmla="*/ 59 w 170"/>
                  <a:gd name="T23" fmla="*/ 142 h 170"/>
                  <a:gd name="T24" fmla="*/ 40 w 170"/>
                  <a:gd name="T25" fmla="*/ 141 h 170"/>
                  <a:gd name="T26" fmla="*/ 47 w 170"/>
                  <a:gd name="T27" fmla="*/ 125 h 170"/>
                  <a:gd name="T28" fmla="*/ 32 w 170"/>
                  <a:gd name="T29" fmla="*/ 133 h 170"/>
                  <a:gd name="T30" fmla="*/ 29 w 170"/>
                  <a:gd name="T31" fmla="*/ 114 h 170"/>
                  <a:gd name="T32" fmla="*/ 26 w 170"/>
                  <a:gd name="T33" fmla="*/ 107 h 170"/>
                  <a:gd name="T34" fmla="*/ 14 w 170"/>
                  <a:gd name="T35" fmla="*/ 93 h 170"/>
                  <a:gd name="T36" fmla="*/ 30 w 170"/>
                  <a:gd name="T37" fmla="*/ 87 h 170"/>
                  <a:gd name="T38" fmla="*/ 14 w 170"/>
                  <a:gd name="T39" fmla="*/ 81 h 170"/>
                  <a:gd name="T40" fmla="*/ 25 w 170"/>
                  <a:gd name="T41" fmla="*/ 67 h 170"/>
                  <a:gd name="T42" fmla="*/ 28 w 170"/>
                  <a:gd name="T43" fmla="*/ 60 h 170"/>
                  <a:gd name="T44" fmla="*/ 30 w 170"/>
                  <a:gd name="T45" fmla="*/ 40 h 170"/>
                  <a:gd name="T46" fmla="*/ 45 w 170"/>
                  <a:gd name="T47" fmla="*/ 47 h 170"/>
                  <a:gd name="T48" fmla="*/ 37 w 170"/>
                  <a:gd name="T49" fmla="*/ 32 h 170"/>
                  <a:gd name="T50" fmla="*/ 56 w 170"/>
                  <a:gd name="T51" fmla="*/ 30 h 170"/>
                  <a:gd name="T52" fmla="*/ 63 w 170"/>
                  <a:gd name="T53" fmla="*/ 27 h 170"/>
                  <a:gd name="T54" fmla="*/ 78 w 170"/>
                  <a:gd name="T55" fmla="*/ 14 h 170"/>
                  <a:gd name="T56" fmla="*/ 84 w 170"/>
                  <a:gd name="T57" fmla="*/ 30 h 170"/>
                  <a:gd name="T58" fmla="*/ 89 w 170"/>
                  <a:gd name="T59" fmla="*/ 14 h 170"/>
                  <a:gd name="T60" fmla="*/ 104 w 170"/>
                  <a:gd name="T61" fmla="*/ 26 h 170"/>
                  <a:gd name="T62" fmla="*/ 111 w 170"/>
                  <a:gd name="T63" fmla="*/ 29 h 170"/>
                  <a:gd name="T64" fmla="*/ 130 w 170"/>
                  <a:gd name="T65" fmla="*/ 30 h 170"/>
                  <a:gd name="T66" fmla="*/ 123 w 170"/>
                  <a:gd name="T67" fmla="*/ 46 h 170"/>
                  <a:gd name="T68" fmla="*/ 138 w 170"/>
                  <a:gd name="T69" fmla="*/ 38 h 170"/>
                  <a:gd name="T70" fmla="*/ 141 w 170"/>
                  <a:gd name="T71" fmla="*/ 57 h 170"/>
                  <a:gd name="T72" fmla="*/ 144 w 170"/>
                  <a:gd name="T73" fmla="*/ 65 h 170"/>
                  <a:gd name="T74" fmla="*/ 156 w 170"/>
                  <a:gd name="T75" fmla="*/ 78 h 170"/>
                  <a:gd name="T76" fmla="*/ 140 w 170"/>
                  <a:gd name="T77" fmla="*/ 84 h 170"/>
                  <a:gd name="T78" fmla="*/ 157 w 170"/>
                  <a:gd name="T79" fmla="*/ 89 h 170"/>
                  <a:gd name="T80" fmla="*/ 145 w 170"/>
                  <a:gd name="T81" fmla="*/ 104 h 170"/>
                  <a:gd name="T82" fmla="*/ 142 w 170"/>
                  <a:gd name="T83" fmla="*/ 112 h 170"/>
                  <a:gd name="T84" fmla="*/ 140 w 170"/>
                  <a:gd name="T85" fmla="*/ 131 h 170"/>
                  <a:gd name="T86" fmla="*/ 85 w 170"/>
                  <a:gd name="T87" fmla="*/ 97 h 170"/>
                  <a:gd name="T88" fmla="*/ 81 w 170"/>
                  <a:gd name="T89" fmla="*/ 73 h 170"/>
                  <a:gd name="T90" fmla="*/ 84 w 170"/>
                  <a:gd name="T91" fmla="*/ 35 h 170"/>
                  <a:gd name="T92" fmla="*/ 89 w 170"/>
                  <a:gd name="T93" fmla="*/ 73 h 170"/>
                  <a:gd name="T94" fmla="*/ 85 w 170"/>
                  <a:gd name="T95" fmla="*/ 103 h 170"/>
                  <a:gd name="T96" fmla="*/ 92 w 170"/>
                  <a:gd name="T97" fmla="*/ 126 h 170"/>
                  <a:gd name="T98" fmla="*/ 79 w 170"/>
                  <a:gd name="T99" fmla="*/ 127 h 170"/>
                  <a:gd name="T100" fmla="*/ 85 w 170"/>
                  <a:gd name="T101" fmla="*/ 103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70" h="170">
                    <a:moveTo>
                      <a:pt x="83" y="1"/>
                    </a:moveTo>
                    <a:cubicBezTo>
                      <a:pt x="37" y="2"/>
                      <a:pt x="0" y="41"/>
                      <a:pt x="1" y="87"/>
                    </a:cubicBezTo>
                    <a:cubicBezTo>
                      <a:pt x="2" y="134"/>
                      <a:pt x="40" y="170"/>
                      <a:pt x="87" y="169"/>
                    </a:cubicBezTo>
                    <a:cubicBezTo>
                      <a:pt x="133" y="168"/>
                      <a:pt x="170" y="130"/>
                      <a:pt x="169" y="83"/>
                    </a:cubicBezTo>
                    <a:cubicBezTo>
                      <a:pt x="168" y="37"/>
                      <a:pt x="130" y="0"/>
                      <a:pt x="83" y="1"/>
                    </a:cubicBezTo>
                    <a:close/>
                    <a:moveTo>
                      <a:pt x="140" y="131"/>
                    </a:moveTo>
                    <a:cubicBezTo>
                      <a:pt x="133" y="123"/>
                      <a:pt x="133" y="123"/>
                      <a:pt x="133" y="123"/>
                    </a:cubicBezTo>
                    <a:cubicBezTo>
                      <a:pt x="131" y="121"/>
                      <a:pt x="127" y="121"/>
                      <a:pt x="125" y="123"/>
                    </a:cubicBezTo>
                    <a:cubicBezTo>
                      <a:pt x="123" y="126"/>
                      <a:pt x="123" y="129"/>
                      <a:pt x="125" y="131"/>
                    </a:cubicBezTo>
                    <a:cubicBezTo>
                      <a:pt x="133" y="139"/>
                      <a:pt x="133" y="139"/>
                      <a:pt x="133" y="139"/>
                    </a:cubicBezTo>
                    <a:cubicBezTo>
                      <a:pt x="128" y="143"/>
                      <a:pt x="123" y="146"/>
                      <a:pt x="117" y="149"/>
                    </a:cubicBezTo>
                    <a:cubicBezTo>
                      <a:pt x="114" y="141"/>
                      <a:pt x="114" y="141"/>
                      <a:pt x="114" y="141"/>
                    </a:cubicBezTo>
                    <a:cubicBezTo>
                      <a:pt x="113" y="139"/>
                      <a:pt x="111" y="138"/>
                      <a:pt x="109" y="139"/>
                    </a:cubicBezTo>
                    <a:cubicBezTo>
                      <a:pt x="107" y="140"/>
                      <a:pt x="106" y="142"/>
                      <a:pt x="107" y="144"/>
                    </a:cubicBezTo>
                    <a:cubicBezTo>
                      <a:pt x="110" y="152"/>
                      <a:pt x="110" y="152"/>
                      <a:pt x="110" y="152"/>
                    </a:cubicBezTo>
                    <a:cubicBezTo>
                      <a:pt x="105" y="154"/>
                      <a:pt x="99" y="156"/>
                      <a:pt x="92" y="156"/>
                    </a:cubicBezTo>
                    <a:cubicBezTo>
                      <a:pt x="92" y="146"/>
                      <a:pt x="92" y="146"/>
                      <a:pt x="92" y="146"/>
                    </a:cubicBezTo>
                    <a:cubicBezTo>
                      <a:pt x="92" y="143"/>
                      <a:pt x="89" y="140"/>
                      <a:pt x="86" y="140"/>
                    </a:cubicBezTo>
                    <a:cubicBezTo>
                      <a:pt x="83" y="141"/>
                      <a:pt x="81" y="143"/>
                      <a:pt x="81" y="146"/>
                    </a:cubicBezTo>
                    <a:cubicBezTo>
                      <a:pt x="81" y="157"/>
                      <a:pt x="81" y="157"/>
                      <a:pt x="81" y="157"/>
                    </a:cubicBezTo>
                    <a:cubicBezTo>
                      <a:pt x="75" y="156"/>
                      <a:pt x="69" y="155"/>
                      <a:pt x="63" y="153"/>
                    </a:cubicBezTo>
                    <a:cubicBezTo>
                      <a:pt x="66" y="145"/>
                      <a:pt x="66" y="145"/>
                      <a:pt x="66" y="145"/>
                    </a:cubicBezTo>
                    <a:cubicBezTo>
                      <a:pt x="67" y="143"/>
                      <a:pt x="66" y="141"/>
                      <a:pt x="64" y="140"/>
                    </a:cubicBezTo>
                    <a:cubicBezTo>
                      <a:pt x="62" y="139"/>
                      <a:pt x="60" y="140"/>
                      <a:pt x="59" y="142"/>
                    </a:cubicBezTo>
                    <a:cubicBezTo>
                      <a:pt x="56" y="151"/>
                      <a:pt x="56" y="151"/>
                      <a:pt x="56" y="151"/>
                    </a:cubicBezTo>
                    <a:cubicBezTo>
                      <a:pt x="50" y="148"/>
                      <a:pt x="45" y="145"/>
                      <a:pt x="40" y="141"/>
                    </a:cubicBezTo>
                    <a:cubicBezTo>
                      <a:pt x="47" y="133"/>
                      <a:pt x="47" y="133"/>
                      <a:pt x="47" y="133"/>
                    </a:cubicBezTo>
                    <a:cubicBezTo>
                      <a:pt x="49" y="131"/>
                      <a:pt x="49" y="127"/>
                      <a:pt x="47" y="125"/>
                    </a:cubicBezTo>
                    <a:cubicBezTo>
                      <a:pt x="45" y="123"/>
                      <a:pt x="41" y="123"/>
                      <a:pt x="39" y="125"/>
                    </a:cubicBezTo>
                    <a:cubicBezTo>
                      <a:pt x="32" y="133"/>
                      <a:pt x="32" y="133"/>
                      <a:pt x="32" y="133"/>
                    </a:cubicBezTo>
                    <a:cubicBezTo>
                      <a:pt x="27" y="128"/>
                      <a:pt x="24" y="123"/>
                      <a:pt x="21" y="118"/>
                    </a:cubicBezTo>
                    <a:cubicBezTo>
                      <a:pt x="29" y="114"/>
                      <a:pt x="29" y="114"/>
                      <a:pt x="29" y="114"/>
                    </a:cubicBezTo>
                    <a:cubicBezTo>
                      <a:pt x="31" y="113"/>
                      <a:pt x="32" y="111"/>
                      <a:pt x="31" y="109"/>
                    </a:cubicBezTo>
                    <a:cubicBezTo>
                      <a:pt x="30" y="107"/>
                      <a:pt x="28" y="106"/>
                      <a:pt x="26" y="107"/>
                    </a:cubicBezTo>
                    <a:cubicBezTo>
                      <a:pt x="18" y="110"/>
                      <a:pt x="18" y="110"/>
                      <a:pt x="18" y="110"/>
                    </a:cubicBezTo>
                    <a:cubicBezTo>
                      <a:pt x="16" y="105"/>
                      <a:pt x="14" y="99"/>
                      <a:pt x="14" y="93"/>
                    </a:cubicBezTo>
                    <a:cubicBezTo>
                      <a:pt x="24" y="92"/>
                      <a:pt x="24" y="92"/>
                      <a:pt x="24" y="92"/>
                    </a:cubicBezTo>
                    <a:cubicBezTo>
                      <a:pt x="27" y="92"/>
                      <a:pt x="30" y="90"/>
                      <a:pt x="30" y="87"/>
                    </a:cubicBezTo>
                    <a:cubicBezTo>
                      <a:pt x="30" y="83"/>
                      <a:pt x="27" y="81"/>
                      <a:pt x="24" y="81"/>
                    </a:cubicBezTo>
                    <a:cubicBezTo>
                      <a:pt x="14" y="81"/>
                      <a:pt x="14" y="81"/>
                      <a:pt x="14" y="81"/>
                    </a:cubicBezTo>
                    <a:cubicBezTo>
                      <a:pt x="14" y="75"/>
                      <a:pt x="15" y="69"/>
                      <a:pt x="17" y="64"/>
                    </a:cubicBezTo>
                    <a:cubicBezTo>
                      <a:pt x="25" y="67"/>
                      <a:pt x="25" y="67"/>
                      <a:pt x="25" y="67"/>
                    </a:cubicBezTo>
                    <a:cubicBezTo>
                      <a:pt x="27" y="68"/>
                      <a:pt x="30" y="67"/>
                      <a:pt x="30" y="65"/>
                    </a:cubicBezTo>
                    <a:cubicBezTo>
                      <a:pt x="31" y="63"/>
                      <a:pt x="30" y="61"/>
                      <a:pt x="28" y="60"/>
                    </a:cubicBezTo>
                    <a:cubicBezTo>
                      <a:pt x="19" y="57"/>
                      <a:pt x="19" y="57"/>
                      <a:pt x="19" y="57"/>
                    </a:cubicBezTo>
                    <a:cubicBezTo>
                      <a:pt x="22" y="51"/>
                      <a:pt x="25" y="45"/>
                      <a:pt x="30" y="40"/>
                    </a:cubicBezTo>
                    <a:cubicBezTo>
                      <a:pt x="37" y="47"/>
                      <a:pt x="37" y="47"/>
                      <a:pt x="37" y="47"/>
                    </a:cubicBezTo>
                    <a:cubicBezTo>
                      <a:pt x="39" y="50"/>
                      <a:pt x="43" y="50"/>
                      <a:pt x="45" y="47"/>
                    </a:cubicBezTo>
                    <a:cubicBezTo>
                      <a:pt x="47" y="45"/>
                      <a:pt x="47" y="41"/>
                      <a:pt x="45" y="39"/>
                    </a:cubicBezTo>
                    <a:cubicBezTo>
                      <a:pt x="37" y="32"/>
                      <a:pt x="37" y="32"/>
                      <a:pt x="37" y="32"/>
                    </a:cubicBezTo>
                    <a:cubicBezTo>
                      <a:pt x="42" y="28"/>
                      <a:pt x="47" y="24"/>
                      <a:pt x="52" y="22"/>
                    </a:cubicBezTo>
                    <a:cubicBezTo>
                      <a:pt x="56" y="30"/>
                      <a:pt x="56" y="30"/>
                      <a:pt x="56" y="30"/>
                    </a:cubicBezTo>
                    <a:cubicBezTo>
                      <a:pt x="57" y="32"/>
                      <a:pt x="59" y="33"/>
                      <a:pt x="61" y="32"/>
                    </a:cubicBezTo>
                    <a:cubicBezTo>
                      <a:pt x="63" y="31"/>
                      <a:pt x="64" y="29"/>
                      <a:pt x="63" y="27"/>
                    </a:cubicBezTo>
                    <a:cubicBezTo>
                      <a:pt x="60" y="18"/>
                      <a:pt x="60" y="18"/>
                      <a:pt x="60" y="18"/>
                    </a:cubicBezTo>
                    <a:cubicBezTo>
                      <a:pt x="65" y="16"/>
                      <a:pt x="71" y="15"/>
                      <a:pt x="78" y="14"/>
                    </a:cubicBezTo>
                    <a:cubicBezTo>
                      <a:pt x="78" y="25"/>
                      <a:pt x="78" y="25"/>
                      <a:pt x="78" y="25"/>
                    </a:cubicBezTo>
                    <a:cubicBezTo>
                      <a:pt x="78" y="28"/>
                      <a:pt x="81" y="30"/>
                      <a:pt x="84" y="30"/>
                    </a:cubicBezTo>
                    <a:cubicBezTo>
                      <a:pt x="87" y="30"/>
                      <a:pt x="89" y="28"/>
                      <a:pt x="89" y="24"/>
                    </a:cubicBezTo>
                    <a:cubicBezTo>
                      <a:pt x="89" y="14"/>
                      <a:pt x="89" y="14"/>
                      <a:pt x="89" y="14"/>
                    </a:cubicBezTo>
                    <a:cubicBezTo>
                      <a:pt x="96" y="14"/>
                      <a:pt x="102" y="15"/>
                      <a:pt x="107" y="17"/>
                    </a:cubicBezTo>
                    <a:cubicBezTo>
                      <a:pt x="104" y="26"/>
                      <a:pt x="104" y="26"/>
                      <a:pt x="104" y="26"/>
                    </a:cubicBezTo>
                    <a:cubicBezTo>
                      <a:pt x="103" y="28"/>
                      <a:pt x="104" y="30"/>
                      <a:pt x="106" y="31"/>
                    </a:cubicBezTo>
                    <a:cubicBezTo>
                      <a:pt x="108" y="32"/>
                      <a:pt x="111" y="31"/>
                      <a:pt x="111" y="29"/>
                    </a:cubicBezTo>
                    <a:cubicBezTo>
                      <a:pt x="115" y="20"/>
                      <a:pt x="115" y="20"/>
                      <a:pt x="115" y="20"/>
                    </a:cubicBezTo>
                    <a:cubicBezTo>
                      <a:pt x="120" y="23"/>
                      <a:pt x="126" y="26"/>
                      <a:pt x="130" y="30"/>
                    </a:cubicBezTo>
                    <a:cubicBezTo>
                      <a:pt x="123" y="38"/>
                      <a:pt x="123" y="38"/>
                      <a:pt x="123" y="38"/>
                    </a:cubicBezTo>
                    <a:cubicBezTo>
                      <a:pt x="121" y="40"/>
                      <a:pt x="121" y="43"/>
                      <a:pt x="123" y="46"/>
                    </a:cubicBezTo>
                    <a:cubicBezTo>
                      <a:pt x="125" y="48"/>
                      <a:pt x="129" y="48"/>
                      <a:pt x="131" y="45"/>
                    </a:cubicBezTo>
                    <a:cubicBezTo>
                      <a:pt x="138" y="38"/>
                      <a:pt x="138" y="38"/>
                      <a:pt x="138" y="38"/>
                    </a:cubicBezTo>
                    <a:cubicBezTo>
                      <a:pt x="143" y="43"/>
                      <a:pt x="146" y="48"/>
                      <a:pt x="149" y="54"/>
                    </a:cubicBezTo>
                    <a:cubicBezTo>
                      <a:pt x="141" y="57"/>
                      <a:pt x="141" y="57"/>
                      <a:pt x="141" y="57"/>
                    </a:cubicBezTo>
                    <a:cubicBezTo>
                      <a:pt x="139" y="58"/>
                      <a:pt x="138" y="61"/>
                      <a:pt x="139" y="63"/>
                    </a:cubicBezTo>
                    <a:cubicBezTo>
                      <a:pt x="140" y="64"/>
                      <a:pt x="142" y="65"/>
                      <a:pt x="144" y="65"/>
                    </a:cubicBezTo>
                    <a:cubicBezTo>
                      <a:pt x="152" y="61"/>
                      <a:pt x="152" y="61"/>
                      <a:pt x="152" y="61"/>
                    </a:cubicBezTo>
                    <a:cubicBezTo>
                      <a:pt x="154" y="66"/>
                      <a:pt x="156" y="72"/>
                      <a:pt x="156" y="78"/>
                    </a:cubicBezTo>
                    <a:cubicBezTo>
                      <a:pt x="146" y="78"/>
                      <a:pt x="146" y="78"/>
                      <a:pt x="146" y="78"/>
                    </a:cubicBezTo>
                    <a:cubicBezTo>
                      <a:pt x="143" y="78"/>
                      <a:pt x="140" y="81"/>
                      <a:pt x="140" y="84"/>
                    </a:cubicBezTo>
                    <a:cubicBezTo>
                      <a:pt x="140" y="87"/>
                      <a:pt x="143" y="90"/>
                      <a:pt x="146" y="90"/>
                    </a:cubicBezTo>
                    <a:cubicBezTo>
                      <a:pt x="157" y="89"/>
                      <a:pt x="157" y="89"/>
                      <a:pt x="157" y="89"/>
                    </a:cubicBezTo>
                    <a:cubicBezTo>
                      <a:pt x="156" y="96"/>
                      <a:pt x="155" y="102"/>
                      <a:pt x="153" y="107"/>
                    </a:cubicBezTo>
                    <a:cubicBezTo>
                      <a:pt x="145" y="104"/>
                      <a:pt x="145" y="104"/>
                      <a:pt x="145" y="104"/>
                    </a:cubicBezTo>
                    <a:cubicBezTo>
                      <a:pt x="143" y="104"/>
                      <a:pt x="141" y="105"/>
                      <a:pt x="140" y="107"/>
                    </a:cubicBezTo>
                    <a:cubicBezTo>
                      <a:pt x="139" y="109"/>
                      <a:pt x="140" y="111"/>
                      <a:pt x="142" y="112"/>
                    </a:cubicBezTo>
                    <a:cubicBezTo>
                      <a:pt x="150" y="115"/>
                      <a:pt x="150" y="115"/>
                      <a:pt x="150" y="115"/>
                    </a:cubicBezTo>
                    <a:cubicBezTo>
                      <a:pt x="148" y="120"/>
                      <a:pt x="144" y="126"/>
                      <a:pt x="140" y="131"/>
                    </a:cubicBezTo>
                    <a:close/>
                    <a:moveTo>
                      <a:pt x="97" y="84"/>
                    </a:moveTo>
                    <a:cubicBezTo>
                      <a:pt x="97" y="91"/>
                      <a:pt x="92" y="97"/>
                      <a:pt x="85" y="97"/>
                    </a:cubicBezTo>
                    <a:cubicBezTo>
                      <a:pt x="78" y="97"/>
                      <a:pt x="73" y="92"/>
                      <a:pt x="73" y="85"/>
                    </a:cubicBezTo>
                    <a:cubicBezTo>
                      <a:pt x="73" y="80"/>
                      <a:pt x="76" y="75"/>
                      <a:pt x="81" y="73"/>
                    </a:cubicBezTo>
                    <a:cubicBezTo>
                      <a:pt x="80" y="40"/>
                      <a:pt x="80" y="40"/>
                      <a:pt x="80" y="40"/>
                    </a:cubicBezTo>
                    <a:cubicBezTo>
                      <a:pt x="80" y="37"/>
                      <a:pt x="82" y="35"/>
                      <a:pt x="84" y="35"/>
                    </a:cubicBezTo>
                    <a:cubicBezTo>
                      <a:pt x="86" y="35"/>
                      <a:pt x="88" y="37"/>
                      <a:pt x="88" y="40"/>
                    </a:cubicBezTo>
                    <a:cubicBezTo>
                      <a:pt x="89" y="73"/>
                      <a:pt x="89" y="73"/>
                      <a:pt x="89" y="73"/>
                    </a:cubicBezTo>
                    <a:cubicBezTo>
                      <a:pt x="94" y="75"/>
                      <a:pt x="97" y="79"/>
                      <a:pt x="97" y="84"/>
                    </a:cubicBezTo>
                    <a:close/>
                    <a:moveTo>
                      <a:pt x="85" y="103"/>
                    </a:moveTo>
                    <a:cubicBezTo>
                      <a:pt x="87" y="103"/>
                      <a:pt x="89" y="103"/>
                      <a:pt x="91" y="102"/>
                    </a:cubicBezTo>
                    <a:cubicBezTo>
                      <a:pt x="92" y="126"/>
                      <a:pt x="92" y="126"/>
                      <a:pt x="92" y="126"/>
                    </a:cubicBezTo>
                    <a:cubicBezTo>
                      <a:pt x="92" y="130"/>
                      <a:pt x="89" y="133"/>
                      <a:pt x="85" y="133"/>
                    </a:cubicBezTo>
                    <a:cubicBezTo>
                      <a:pt x="82" y="133"/>
                      <a:pt x="79" y="130"/>
                      <a:pt x="79" y="127"/>
                    </a:cubicBezTo>
                    <a:cubicBezTo>
                      <a:pt x="78" y="102"/>
                      <a:pt x="78" y="102"/>
                      <a:pt x="78" y="102"/>
                    </a:cubicBezTo>
                    <a:cubicBezTo>
                      <a:pt x="80" y="103"/>
                      <a:pt x="82" y="103"/>
                      <a:pt x="85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467" name="Freeform 74">
                <a:extLst>
                  <a:ext uri="{FF2B5EF4-FFF2-40B4-BE49-F238E27FC236}">
                    <a16:creationId xmlns:a16="http://schemas.microsoft.com/office/drawing/2014/main" id="{B6EA133B-343B-8549-8311-880758C0168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87" y="1855"/>
                <a:ext cx="221" cy="221"/>
              </a:xfrm>
              <a:custGeom>
                <a:avLst/>
                <a:gdLst>
                  <a:gd name="T0" fmla="*/ 1 w 152"/>
                  <a:gd name="T1" fmla="*/ 78 h 152"/>
                  <a:gd name="T2" fmla="*/ 151 w 152"/>
                  <a:gd name="T3" fmla="*/ 74 h 152"/>
                  <a:gd name="T4" fmla="*/ 125 w 152"/>
                  <a:gd name="T5" fmla="*/ 116 h 152"/>
                  <a:gd name="T6" fmla="*/ 112 w 152"/>
                  <a:gd name="T7" fmla="*/ 110 h 152"/>
                  <a:gd name="T8" fmla="*/ 118 w 152"/>
                  <a:gd name="T9" fmla="*/ 124 h 152"/>
                  <a:gd name="T10" fmla="*/ 102 w 152"/>
                  <a:gd name="T11" fmla="*/ 126 h 152"/>
                  <a:gd name="T12" fmla="*/ 95 w 152"/>
                  <a:gd name="T13" fmla="*/ 129 h 152"/>
                  <a:gd name="T14" fmla="*/ 83 w 152"/>
                  <a:gd name="T15" fmla="*/ 139 h 152"/>
                  <a:gd name="T16" fmla="*/ 77 w 152"/>
                  <a:gd name="T17" fmla="*/ 125 h 152"/>
                  <a:gd name="T18" fmla="*/ 72 w 152"/>
                  <a:gd name="T19" fmla="*/ 140 h 152"/>
                  <a:gd name="T20" fmla="*/ 59 w 152"/>
                  <a:gd name="T21" fmla="*/ 129 h 152"/>
                  <a:gd name="T22" fmla="*/ 53 w 152"/>
                  <a:gd name="T23" fmla="*/ 127 h 152"/>
                  <a:gd name="T24" fmla="*/ 36 w 152"/>
                  <a:gd name="T25" fmla="*/ 125 h 152"/>
                  <a:gd name="T26" fmla="*/ 42 w 152"/>
                  <a:gd name="T27" fmla="*/ 112 h 152"/>
                  <a:gd name="T28" fmla="*/ 29 w 152"/>
                  <a:gd name="T29" fmla="*/ 118 h 152"/>
                  <a:gd name="T30" fmla="*/ 27 w 152"/>
                  <a:gd name="T31" fmla="*/ 102 h 152"/>
                  <a:gd name="T32" fmla="*/ 24 w 152"/>
                  <a:gd name="T33" fmla="*/ 95 h 152"/>
                  <a:gd name="T34" fmla="*/ 13 w 152"/>
                  <a:gd name="T35" fmla="*/ 83 h 152"/>
                  <a:gd name="T36" fmla="*/ 27 w 152"/>
                  <a:gd name="T37" fmla="*/ 77 h 152"/>
                  <a:gd name="T38" fmla="*/ 13 w 152"/>
                  <a:gd name="T39" fmla="*/ 72 h 152"/>
                  <a:gd name="T40" fmla="*/ 23 w 152"/>
                  <a:gd name="T41" fmla="*/ 60 h 152"/>
                  <a:gd name="T42" fmla="*/ 25 w 152"/>
                  <a:gd name="T43" fmla="*/ 54 h 152"/>
                  <a:gd name="T44" fmla="*/ 27 w 152"/>
                  <a:gd name="T45" fmla="*/ 36 h 152"/>
                  <a:gd name="T46" fmla="*/ 41 w 152"/>
                  <a:gd name="T47" fmla="*/ 42 h 152"/>
                  <a:gd name="T48" fmla="*/ 34 w 152"/>
                  <a:gd name="T49" fmla="*/ 29 h 152"/>
                  <a:gd name="T50" fmla="*/ 51 w 152"/>
                  <a:gd name="T51" fmla="*/ 27 h 152"/>
                  <a:gd name="T52" fmla="*/ 57 w 152"/>
                  <a:gd name="T53" fmla="*/ 24 h 152"/>
                  <a:gd name="T54" fmla="*/ 70 w 152"/>
                  <a:gd name="T55" fmla="*/ 13 h 152"/>
                  <a:gd name="T56" fmla="*/ 75 w 152"/>
                  <a:gd name="T57" fmla="*/ 27 h 152"/>
                  <a:gd name="T58" fmla="*/ 80 w 152"/>
                  <a:gd name="T59" fmla="*/ 13 h 152"/>
                  <a:gd name="T60" fmla="*/ 93 w 152"/>
                  <a:gd name="T61" fmla="*/ 24 h 152"/>
                  <a:gd name="T62" fmla="*/ 99 w 152"/>
                  <a:gd name="T63" fmla="*/ 26 h 152"/>
                  <a:gd name="T64" fmla="*/ 116 w 152"/>
                  <a:gd name="T65" fmla="*/ 27 h 152"/>
                  <a:gd name="T66" fmla="*/ 110 w 152"/>
                  <a:gd name="T67" fmla="*/ 41 h 152"/>
                  <a:gd name="T68" fmla="*/ 124 w 152"/>
                  <a:gd name="T69" fmla="*/ 34 h 152"/>
                  <a:gd name="T70" fmla="*/ 126 w 152"/>
                  <a:gd name="T71" fmla="*/ 51 h 152"/>
                  <a:gd name="T72" fmla="*/ 128 w 152"/>
                  <a:gd name="T73" fmla="*/ 58 h 152"/>
                  <a:gd name="T74" fmla="*/ 139 w 152"/>
                  <a:gd name="T75" fmla="*/ 70 h 152"/>
                  <a:gd name="T76" fmla="*/ 125 w 152"/>
                  <a:gd name="T77" fmla="*/ 75 h 152"/>
                  <a:gd name="T78" fmla="*/ 140 w 152"/>
                  <a:gd name="T79" fmla="*/ 80 h 152"/>
                  <a:gd name="T80" fmla="*/ 129 w 152"/>
                  <a:gd name="T81" fmla="*/ 93 h 152"/>
                  <a:gd name="T82" fmla="*/ 127 w 152"/>
                  <a:gd name="T83" fmla="*/ 99 h 152"/>
                  <a:gd name="T84" fmla="*/ 125 w 152"/>
                  <a:gd name="T85" fmla="*/ 116 h 152"/>
                  <a:gd name="T86" fmla="*/ 76 w 152"/>
                  <a:gd name="T87" fmla="*/ 86 h 152"/>
                  <a:gd name="T88" fmla="*/ 72 w 152"/>
                  <a:gd name="T89" fmla="*/ 65 h 152"/>
                  <a:gd name="T90" fmla="*/ 75 w 152"/>
                  <a:gd name="T91" fmla="*/ 32 h 152"/>
                  <a:gd name="T92" fmla="*/ 80 w 152"/>
                  <a:gd name="T93" fmla="*/ 65 h 152"/>
                  <a:gd name="T94" fmla="*/ 76 w 152"/>
                  <a:gd name="T95" fmla="*/ 92 h 152"/>
                  <a:gd name="T96" fmla="*/ 82 w 152"/>
                  <a:gd name="T97" fmla="*/ 113 h 152"/>
                  <a:gd name="T98" fmla="*/ 70 w 152"/>
                  <a:gd name="T99" fmla="*/ 113 h 152"/>
                  <a:gd name="T100" fmla="*/ 76 w 152"/>
                  <a:gd name="T101" fmla="*/ 92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52" h="152">
                    <a:moveTo>
                      <a:pt x="74" y="1"/>
                    </a:moveTo>
                    <a:cubicBezTo>
                      <a:pt x="33" y="2"/>
                      <a:pt x="0" y="37"/>
                      <a:pt x="1" y="78"/>
                    </a:cubicBezTo>
                    <a:cubicBezTo>
                      <a:pt x="2" y="119"/>
                      <a:pt x="36" y="152"/>
                      <a:pt x="78" y="151"/>
                    </a:cubicBezTo>
                    <a:cubicBezTo>
                      <a:pt x="119" y="150"/>
                      <a:pt x="152" y="116"/>
                      <a:pt x="151" y="74"/>
                    </a:cubicBezTo>
                    <a:cubicBezTo>
                      <a:pt x="150" y="33"/>
                      <a:pt x="116" y="0"/>
                      <a:pt x="74" y="1"/>
                    </a:cubicBezTo>
                    <a:close/>
                    <a:moveTo>
                      <a:pt x="125" y="116"/>
                    </a:moveTo>
                    <a:cubicBezTo>
                      <a:pt x="119" y="110"/>
                      <a:pt x="119" y="110"/>
                      <a:pt x="119" y="110"/>
                    </a:cubicBezTo>
                    <a:cubicBezTo>
                      <a:pt x="117" y="108"/>
                      <a:pt x="113" y="108"/>
                      <a:pt x="112" y="110"/>
                    </a:cubicBezTo>
                    <a:cubicBezTo>
                      <a:pt x="110" y="112"/>
                      <a:pt x="110" y="115"/>
                      <a:pt x="112" y="117"/>
                    </a:cubicBezTo>
                    <a:cubicBezTo>
                      <a:pt x="118" y="124"/>
                      <a:pt x="118" y="124"/>
                      <a:pt x="118" y="124"/>
                    </a:cubicBezTo>
                    <a:cubicBezTo>
                      <a:pt x="114" y="127"/>
                      <a:pt x="110" y="130"/>
                      <a:pt x="105" y="133"/>
                    </a:cubicBezTo>
                    <a:cubicBezTo>
                      <a:pt x="102" y="126"/>
                      <a:pt x="102" y="126"/>
                      <a:pt x="102" y="126"/>
                    </a:cubicBezTo>
                    <a:cubicBezTo>
                      <a:pt x="101" y="124"/>
                      <a:pt x="99" y="123"/>
                      <a:pt x="97" y="124"/>
                    </a:cubicBezTo>
                    <a:cubicBezTo>
                      <a:pt x="95" y="125"/>
                      <a:pt x="95" y="127"/>
                      <a:pt x="95" y="129"/>
                    </a:cubicBezTo>
                    <a:cubicBezTo>
                      <a:pt x="98" y="136"/>
                      <a:pt x="98" y="136"/>
                      <a:pt x="98" y="136"/>
                    </a:cubicBezTo>
                    <a:cubicBezTo>
                      <a:pt x="93" y="138"/>
                      <a:pt x="88" y="139"/>
                      <a:pt x="83" y="139"/>
                    </a:cubicBezTo>
                    <a:cubicBezTo>
                      <a:pt x="82" y="130"/>
                      <a:pt x="82" y="130"/>
                      <a:pt x="82" y="130"/>
                    </a:cubicBezTo>
                    <a:cubicBezTo>
                      <a:pt x="82" y="127"/>
                      <a:pt x="80" y="125"/>
                      <a:pt x="77" y="125"/>
                    </a:cubicBezTo>
                    <a:cubicBezTo>
                      <a:pt x="74" y="125"/>
                      <a:pt x="72" y="128"/>
                      <a:pt x="72" y="130"/>
                    </a:cubicBezTo>
                    <a:cubicBezTo>
                      <a:pt x="72" y="140"/>
                      <a:pt x="72" y="140"/>
                      <a:pt x="72" y="140"/>
                    </a:cubicBezTo>
                    <a:cubicBezTo>
                      <a:pt x="67" y="139"/>
                      <a:pt x="61" y="138"/>
                      <a:pt x="56" y="137"/>
                    </a:cubicBezTo>
                    <a:cubicBezTo>
                      <a:pt x="59" y="129"/>
                      <a:pt x="59" y="129"/>
                      <a:pt x="59" y="129"/>
                    </a:cubicBezTo>
                    <a:cubicBezTo>
                      <a:pt x="60" y="128"/>
                      <a:pt x="59" y="126"/>
                      <a:pt x="57" y="125"/>
                    </a:cubicBezTo>
                    <a:cubicBezTo>
                      <a:pt x="55" y="124"/>
                      <a:pt x="53" y="125"/>
                      <a:pt x="53" y="127"/>
                    </a:cubicBezTo>
                    <a:cubicBezTo>
                      <a:pt x="50" y="134"/>
                      <a:pt x="50" y="134"/>
                      <a:pt x="50" y="134"/>
                    </a:cubicBezTo>
                    <a:cubicBezTo>
                      <a:pt x="45" y="132"/>
                      <a:pt x="40" y="129"/>
                      <a:pt x="36" y="125"/>
                    </a:cubicBezTo>
                    <a:cubicBezTo>
                      <a:pt x="42" y="119"/>
                      <a:pt x="42" y="119"/>
                      <a:pt x="42" y="119"/>
                    </a:cubicBezTo>
                    <a:cubicBezTo>
                      <a:pt x="44" y="117"/>
                      <a:pt x="44" y="113"/>
                      <a:pt x="42" y="112"/>
                    </a:cubicBezTo>
                    <a:cubicBezTo>
                      <a:pt x="40" y="110"/>
                      <a:pt x="37" y="110"/>
                      <a:pt x="35" y="112"/>
                    </a:cubicBezTo>
                    <a:cubicBezTo>
                      <a:pt x="29" y="118"/>
                      <a:pt x="29" y="118"/>
                      <a:pt x="29" y="118"/>
                    </a:cubicBezTo>
                    <a:cubicBezTo>
                      <a:pt x="25" y="114"/>
                      <a:pt x="22" y="110"/>
                      <a:pt x="19" y="105"/>
                    </a:cubicBezTo>
                    <a:cubicBezTo>
                      <a:pt x="27" y="102"/>
                      <a:pt x="27" y="102"/>
                      <a:pt x="27" y="102"/>
                    </a:cubicBezTo>
                    <a:cubicBezTo>
                      <a:pt x="28" y="101"/>
                      <a:pt x="29" y="99"/>
                      <a:pt x="28" y="97"/>
                    </a:cubicBezTo>
                    <a:cubicBezTo>
                      <a:pt x="28" y="95"/>
                      <a:pt x="25" y="95"/>
                      <a:pt x="24" y="95"/>
                    </a:cubicBezTo>
                    <a:cubicBezTo>
                      <a:pt x="17" y="98"/>
                      <a:pt x="17" y="98"/>
                      <a:pt x="17" y="98"/>
                    </a:cubicBezTo>
                    <a:cubicBezTo>
                      <a:pt x="15" y="93"/>
                      <a:pt x="13" y="88"/>
                      <a:pt x="13" y="83"/>
                    </a:cubicBezTo>
                    <a:cubicBezTo>
                      <a:pt x="22" y="82"/>
                      <a:pt x="22" y="82"/>
                      <a:pt x="22" y="82"/>
                    </a:cubicBezTo>
                    <a:cubicBezTo>
                      <a:pt x="25" y="82"/>
                      <a:pt x="27" y="80"/>
                      <a:pt x="27" y="77"/>
                    </a:cubicBezTo>
                    <a:cubicBezTo>
                      <a:pt x="27" y="74"/>
                      <a:pt x="25" y="72"/>
                      <a:pt x="22" y="72"/>
                    </a:cubicBezTo>
                    <a:cubicBezTo>
                      <a:pt x="13" y="72"/>
                      <a:pt x="13" y="72"/>
                      <a:pt x="13" y="72"/>
                    </a:cubicBezTo>
                    <a:cubicBezTo>
                      <a:pt x="13" y="67"/>
                      <a:pt x="14" y="62"/>
                      <a:pt x="15" y="57"/>
                    </a:cubicBezTo>
                    <a:cubicBezTo>
                      <a:pt x="23" y="60"/>
                      <a:pt x="23" y="60"/>
                      <a:pt x="23" y="60"/>
                    </a:cubicBezTo>
                    <a:cubicBezTo>
                      <a:pt x="25" y="61"/>
                      <a:pt x="27" y="60"/>
                      <a:pt x="27" y="58"/>
                    </a:cubicBezTo>
                    <a:cubicBezTo>
                      <a:pt x="28" y="56"/>
                      <a:pt x="27" y="54"/>
                      <a:pt x="25" y="54"/>
                    </a:cubicBezTo>
                    <a:cubicBezTo>
                      <a:pt x="18" y="51"/>
                      <a:pt x="18" y="51"/>
                      <a:pt x="18" y="51"/>
                    </a:cubicBezTo>
                    <a:cubicBezTo>
                      <a:pt x="20" y="45"/>
                      <a:pt x="23" y="40"/>
                      <a:pt x="27" y="36"/>
                    </a:cubicBezTo>
                    <a:cubicBezTo>
                      <a:pt x="34" y="42"/>
                      <a:pt x="34" y="42"/>
                      <a:pt x="34" y="42"/>
                    </a:cubicBezTo>
                    <a:cubicBezTo>
                      <a:pt x="36" y="44"/>
                      <a:pt x="39" y="44"/>
                      <a:pt x="41" y="42"/>
                    </a:cubicBezTo>
                    <a:cubicBezTo>
                      <a:pt x="43" y="40"/>
                      <a:pt x="43" y="37"/>
                      <a:pt x="41" y="35"/>
                    </a:cubicBezTo>
                    <a:cubicBezTo>
                      <a:pt x="34" y="29"/>
                      <a:pt x="34" y="29"/>
                      <a:pt x="34" y="29"/>
                    </a:cubicBezTo>
                    <a:cubicBezTo>
                      <a:pt x="38" y="25"/>
                      <a:pt x="42" y="22"/>
                      <a:pt x="47" y="20"/>
                    </a:cubicBezTo>
                    <a:cubicBezTo>
                      <a:pt x="51" y="27"/>
                      <a:pt x="51" y="27"/>
                      <a:pt x="51" y="27"/>
                    </a:cubicBezTo>
                    <a:cubicBezTo>
                      <a:pt x="51" y="29"/>
                      <a:pt x="53" y="30"/>
                      <a:pt x="55" y="29"/>
                    </a:cubicBezTo>
                    <a:cubicBezTo>
                      <a:pt x="57" y="28"/>
                      <a:pt x="58" y="26"/>
                      <a:pt x="57" y="24"/>
                    </a:cubicBezTo>
                    <a:cubicBezTo>
                      <a:pt x="53" y="17"/>
                      <a:pt x="53" y="17"/>
                      <a:pt x="53" y="17"/>
                    </a:cubicBezTo>
                    <a:cubicBezTo>
                      <a:pt x="59" y="15"/>
                      <a:pt x="64" y="13"/>
                      <a:pt x="70" y="13"/>
                    </a:cubicBezTo>
                    <a:cubicBezTo>
                      <a:pt x="70" y="22"/>
                      <a:pt x="70" y="22"/>
                      <a:pt x="70" y="22"/>
                    </a:cubicBezTo>
                    <a:cubicBezTo>
                      <a:pt x="70" y="25"/>
                      <a:pt x="72" y="27"/>
                      <a:pt x="75" y="27"/>
                    </a:cubicBezTo>
                    <a:cubicBezTo>
                      <a:pt x="78" y="27"/>
                      <a:pt x="80" y="25"/>
                      <a:pt x="80" y="22"/>
                    </a:cubicBezTo>
                    <a:cubicBezTo>
                      <a:pt x="80" y="13"/>
                      <a:pt x="80" y="13"/>
                      <a:pt x="80" y="13"/>
                    </a:cubicBezTo>
                    <a:cubicBezTo>
                      <a:pt x="85" y="13"/>
                      <a:pt x="91" y="14"/>
                      <a:pt x="96" y="16"/>
                    </a:cubicBezTo>
                    <a:cubicBezTo>
                      <a:pt x="93" y="24"/>
                      <a:pt x="93" y="24"/>
                      <a:pt x="93" y="24"/>
                    </a:cubicBezTo>
                    <a:cubicBezTo>
                      <a:pt x="92" y="25"/>
                      <a:pt x="93" y="27"/>
                      <a:pt x="95" y="28"/>
                    </a:cubicBezTo>
                    <a:cubicBezTo>
                      <a:pt x="97" y="29"/>
                      <a:pt x="99" y="28"/>
                      <a:pt x="99" y="26"/>
                    </a:cubicBezTo>
                    <a:cubicBezTo>
                      <a:pt x="102" y="18"/>
                      <a:pt x="102" y="18"/>
                      <a:pt x="102" y="18"/>
                    </a:cubicBezTo>
                    <a:cubicBezTo>
                      <a:pt x="107" y="21"/>
                      <a:pt x="112" y="23"/>
                      <a:pt x="116" y="27"/>
                    </a:cubicBezTo>
                    <a:cubicBezTo>
                      <a:pt x="110" y="34"/>
                      <a:pt x="110" y="34"/>
                      <a:pt x="110" y="34"/>
                    </a:cubicBezTo>
                    <a:cubicBezTo>
                      <a:pt x="108" y="36"/>
                      <a:pt x="108" y="39"/>
                      <a:pt x="110" y="41"/>
                    </a:cubicBezTo>
                    <a:cubicBezTo>
                      <a:pt x="112" y="43"/>
                      <a:pt x="115" y="43"/>
                      <a:pt x="117" y="41"/>
                    </a:cubicBezTo>
                    <a:cubicBezTo>
                      <a:pt x="124" y="34"/>
                      <a:pt x="124" y="34"/>
                      <a:pt x="124" y="34"/>
                    </a:cubicBezTo>
                    <a:cubicBezTo>
                      <a:pt x="127" y="38"/>
                      <a:pt x="131" y="43"/>
                      <a:pt x="133" y="48"/>
                    </a:cubicBezTo>
                    <a:cubicBezTo>
                      <a:pt x="126" y="51"/>
                      <a:pt x="126" y="51"/>
                      <a:pt x="126" y="51"/>
                    </a:cubicBezTo>
                    <a:cubicBezTo>
                      <a:pt x="124" y="52"/>
                      <a:pt x="123" y="54"/>
                      <a:pt x="124" y="56"/>
                    </a:cubicBezTo>
                    <a:cubicBezTo>
                      <a:pt x="125" y="58"/>
                      <a:pt x="127" y="58"/>
                      <a:pt x="128" y="58"/>
                    </a:cubicBezTo>
                    <a:cubicBezTo>
                      <a:pt x="136" y="54"/>
                      <a:pt x="136" y="54"/>
                      <a:pt x="136" y="54"/>
                    </a:cubicBezTo>
                    <a:cubicBezTo>
                      <a:pt x="138" y="59"/>
                      <a:pt x="139" y="64"/>
                      <a:pt x="139" y="70"/>
                    </a:cubicBezTo>
                    <a:cubicBezTo>
                      <a:pt x="130" y="70"/>
                      <a:pt x="130" y="70"/>
                      <a:pt x="130" y="70"/>
                    </a:cubicBezTo>
                    <a:cubicBezTo>
                      <a:pt x="127" y="70"/>
                      <a:pt x="125" y="72"/>
                      <a:pt x="125" y="75"/>
                    </a:cubicBezTo>
                    <a:cubicBezTo>
                      <a:pt x="125" y="78"/>
                      <a:pt x="128" y="80"/>
                      <a:pt x="130" y="80"/>
                    </a:cubicBezTo>
                    <a:cubicBezTo>
                      <a:pt x="140" y="80"/>
                      <a:pt x="140" y="80"/>
                      <a:pt x="140" y="80"/>
                    </a:cubicBezTo>
                    <a:cubicBezTo>
                      <a:pt x="139" y="85"/>
                      <a:pt x="138" y="91"/>
                      <a:pt x="137" y="96"/>
                    </a:cubicBezTo>
                    <a:cubicBezTo>
                      <a:pt x="129" y="93"/>
                      <a:pt x="129" y="93"/>
                      <a:pt x="129" y="93"/>
                    </a:cubicBezTo>
                    <a:cubicBezTo>
                      <a:pt x="127" y="92"/>
                      <a:pt x="125" y="93"/>
                      <a:pt x="125" y="95"/>
                    </a:cubicBezTo>
                    <a:cubicBezTo>
                      <a:pt x="124" y="97"/>
                      <a:pt x="125" y="99"/>
                      <a:pt x="127" y="99"/>
                    </a:cubicBezTo>
                    <a:cubicBezTo>
                      <a:pt x="134" y="102"/>
                      <a:pt x="134" y="102"/>
                      <a:pt x="134" y="102"/>
                    </a:cubicBezTo>
                    <a:cubicBezTo>
                      <a:pt x="132" y="107"/>
                      <a:pt x="129" y="112"/>
                      <a:pt x="125" y="116"/>
                    </a:cubicBezTo>
                    <a:close/>
                    <a:moveTo>
                      <a:pt x="87" y="75"/>
                    </a:moveTo>
                    <a:cubicBezTo>
                      <a:pt x="87" y="81"/>
                      <a:pt x="82" y="86"/>
                      <a:pt x="76" y="86"/>
                    </a:cubicBezTo>
                    <a:cubicBezTo>
                      <a:pt x="70" y="86"/>
                      <a:pt x="65" y="82"/>
                      <a:pt x="65" y="76"/>
                    </a:cubicBezTo>
                    <a:cubicBezTo>
                      <a:pt x="65" y="71"/>
                      <a:pt x="68" y="67"/>
                      <a:pt x="72" y="65"/>
                    </a:cubicBezTo>
                    <a:cubicBezTo>
                      <a:pt x="71" y="36"/>
                      <a:pt x="71" y="36"/>
                      <a:pt x="71" y="36"/>
                    </a:cubicBezTo>
                    <a:cubicBezTo>
                      <a:pt x="71" y="34"/>
                      <a:pt x="73" y="32"/>
                      <a:pt x="75" y="32"/>
                    </a:cubicBezTo>
                    <a:cubicBezTo>
                      <a:pt x="77" y="32"/>
                      <a:pt x="79" y="33"/>
                      <a:pt x="79" y="35"/>
                    </a:cubicBezTo>
                    <a:cubicBezTo>
                      <a:pt x="80" y="65"/>
                      <a:pt x="80" y="65"/>
                      <a:pt x="80" y="65"/>
                    </a:cubicBezTo>
                    <a:cubicBezTo>
                      <a:pt x="84" y="67"/>
                      <a:pt x="87" y="70"/>
                      <a:pt x="87" y="75"/>
                    </a:cubicBezTo>
                    <a:close/>
                    <a:moveTo>
                      <a:pt x="76" y="92"/>
                    </a:moveTo>
                    <a:cubicBezTo>
                      <a:pt x="78" y="92"/>
                      <a:pt x="80" y="92"/>
                      <a:pt x="82" y="91"/>
                    </a:cubicBezTo>
                    <a:cubicBezTo>
                      <a:pt x="82" y="113"/>
                      <a:pt x="82" y="113"/>
                      <a:pt x="82" y="113"/>
                    </a:cubicBezTo>
                    <a:cubicBezTo>
                      <a:pt x="82" y="116"/>
                      <a:pt x="80" y="119"/>
                      <a:pt x="76" y="119"/>
                    </a:cubicBezTo>
                    <a:cubicBezTo>
                      <a:pt x="73" y="119"/>
                      <a:pt x="70" y="116"/>
                      <a:pt x="70" y="113"/>
                    </a:cubicBezTo>
                    <a:cubicBezTo>
                      <a:pt x="70" y="91"/>
                      <a:pt x="70" y="91"/>
                      <a:pt x="70" y="91"/>
                    </a:cubicBezTo>
                    <a:cubicBezTo>
                      <a:pt x="72" y="92"/>
                      <a:pt x="74" y="92"/>
                      <a:pt x="76" y="9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468" name="Freeform 75">
                <a:extLst>
                  <a:ext uri="{FF2B5EF4-FFF2-40B4-BE49-F238E27FC236}">
                    <a16:creationId xmlns:a16="http://schemas.microsoft.com/office/drawing/2014/main" id="{D09C59CF-675F-9148-8C03-5F77AB840A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61" y="2652"/>
                <a:ext cx="68" cy="127"/>
              </a:xfrm>
              <a:custGeom>
                <a:avLst/>
                <a:gdLst>
                  <a:gd name="T0" fmla="*/ 47 w 47"/>
                  <a:gd name="T1" fmla="*/ 60 h 88"/>
                  <a:gd name="T2" fmla="*/ 45 w 47"/>
                  <a:gd name="T3" fmla="*/ 68 h 88"/>
                  <a:gd name="T4" fmla="*/ 42 w 47"/>
                  <a:gd name="T5" fmla="*/ 73 h 88"/>
                  <a:gd name="T6" fmla="*/ 36 w 47"/>
                  <a:gd name="T7" fmla="*/ 77 h 88"/>
                  <a:gd name="T8" fmla="*/ 30 w 47"/>
                  <a:gd name="T9" fmla="*/ 79 h 88"/>
                  <a:gd name="T10" fmla="*/ 30 w 47"/>
                  <a:gd name="T11" fmla="*/ 85 h 88"/>
                  <a:gd name="T12" fmla="*/ 29 w 47"/>
                  <a:gd name="T13" fmla="*/ 88 h 88"/>
                  <a:gd name="T14" fmla="*/ 27 w 47"/>
                  <a:gd name="T15" fmla="*/ 88 h 88"/>
                  <a:gd name="T16" fmla="*/ 20 w 47"/>
                  <a:gd name="T17" fmla="*/ 88 h 88"/>
                  <a:gd name="T18" fmla="*/ 17 w 47"/>
                  <a:gd name="T19" fmla="*/ 88 h 88"/>
                  <a:gd name="T20" fmla="*/ 17 w 47"/>
                  <a:gd name="T21" fmla="*/ 84 h 88"/>
                  <a:gd name="T22" fmla="*/ 17 w 47"/>
                  <a:gd name="T23" fmla="*/ 80 h 88"/>
                  <a:gd name="T24" fmla="*/ 6 w 47"/>
                  <a:gd name="T25" fmla="*/ 79 h 88"/>
                  <a:gd name="T26" fmla="*/ 0 w 47"/>
                  <a:gd name="T27" fmla="*/ 76 h 88"/>
                  <a:gd name="T28" fmla="*/ 0 w 47"/>
                  <a:gd name="T29" fmla="*/ 74 h 88"/>
                  <a:gd name="T30" fmla="*/ 0 w 47"/>
                  <a:gd name="T31" fmla="*/ 70 h 88"/>
                  <a:gd name="T32" fmla="*/ 1 w 47"/>
                  <a:gd name="T33" fmla="*/ 67 h 88"/>
                  <a:gd name="T34" fmla="*/ 3 w 47"/>
                  <a:gd name="T35" fmla="*/ 66 h 88"/>
                  <a:gd name="T36" fmla="*/ 4 w 47"/>
                  <a:gd name="T37" fmla="*/ 66 h 88"/>
                  <a:gd name="T38" fmla="*/ 4 w 47"/>
                  <a:gd name="T39" fmla="*/ 66 h 88"/>
                  <a:gd name="T40" fmla="*/ 10 w 47"/>
                  <a:gd name="T41" fmla="*/ 68 h 88"/>
                  <a:gd name="T42" fmla="*/ 19 w 47"/>
                  <a:gd name="T43" fmla="*/ 69 h 88"/>
                  <a:gd name="T44" fmla="*/ 29 w 47"/>
                  <a:gd name="T45" fmla="*/ 67 h 88"/>
                  <a:gd name="T46" fmla="*/ 33 w 47"/>
                  <a:gd name="T47" fmla="*/ 61 h 88"/>
                  <a:gd name="T48" fmla="*/ 30 w 47"/>
                  <a:gd name="T49" fmla="*/ 54 h 88"/>
                  <a:gd name="T50" fmla="*/ 20 w 47"/>
                  <a:gd name="T51" fmla="*/ 49 h 88"/>
                  <a:gd name="T52" fmla="*/ 13 w 47"/>
                  <a:gd name="T53" fmla="*/ 46 h 88"/>
                  <a:gd name="T54" fmla="*/ 7 w 47"/>
                  <a:gd name="T55" fmla="*/ 41 h 88"/>
                  <a:gd name="T56" fmla="*/ 3 w 47"/>
                  <a:gd name="T57" fmla="*/ 36 h 88"/>
                  <a:gd name="T58" fmla="*/ 1 w 47"/>
                  <a:gd name="T59" fmla="*/ 28 h 88"/>
                  <a:gd name="T60" fmla="*/ 6 w 47"/>
                  <a:gd name="T61" fmla="*/ 16 h 88"/>
                  <a:gd name="T62" fmla="*/ 19 w 47"/>
                  <a:gd name="T63" fmla="*/ 10 h 88"/>
                  <a:gd name="T64" fmla="*/ 19 w 47"/>
                  <a:gd name="T65" fmla="*/ 4 h 88"/>
                  <a:gd name="T66" fmla="*/ 19 w 47"/>
                  <a:gd name="T67" fmla="*/ 1 h 88"/>
                  <a:gd name="T68" fmla="*/ 23 w 47"/>
                  <a:gd name="T69" fmla="*/ 0 h 88"/>
                  <a:gd name="T70" fmla="*/ 29 w 47"/>
                  <a:gd name="T71" fmla="*/ 0 h 88"/>
                  <a:gd name="T72" fmla="*/ 32 w 47"/>
                  <a:gd name="T73" fmla="*/ 1 h 88"/>
                  <a:gd name="T74" fmla="*/ 32 w 47"/>
                  <a:gd name="T75" fmla="*/ 4 h 88"/>
                  <a:gd name="T76" fmla="*/ 32 w 47"/>
                  <a:gd name="T77" fmla="*/ 9 h 88"/>
                  <a:gd name="T78" fmla="*/ 38 w 47"/>
                  <a:gd name="T79" fmla="*/ 10 h 88"/>
                  <a:gd name="T80" fmla="*/ 42 w 47"/>
                  <a:gd name="T81" fmla="*/ 11 h 88"/>
                  <a:gd name="T82" fmla="*/ 43 w 47"/>
                  <a:gd name="T83" fmla="*/ 13 h 88"/>
                  <a:gd name="T84" fmla="*/ 42 w 47"/>
                  <a:gd name="T85" fmla="*/ 17 h 88"/>
                  <a:gd name="T86" fmla="*/ 41 w 47"/>
                  <a:gd name="T87" fmla="*/ 20 h 88"/>
                  <a:gd name="T88" fmla="*/ 39 w 47"/>
                  <a:gd name="T89" fmla="*/ 22 h 88"/>
                  <a:gd name="T90" fmla="*/ 34 w 47"/>
                  <a:gd name="T91" fmla="*/ 20 h 88"/>
                  <a:gd name="T92" fmla="*/ 27 w 47"/>
                  <a:gd name="T93" fmla="*/ 20 h 88"/>
                  <a:gd name="T94" fmla="*/ 18 w 47"/>
                  <a:gd name="T95" fmla="*/ 22 h 88"/>
                  <a:gd name="T96" fmla="*/ 15 w 47"/>
                  <a:gd name="T97" fmla="*/ 28 h 88"/>
                  <a:gd name="T98" fmla="*/ 18 w 47"/>
                  <a:gd name="T99" fmla="*/ 33 h 88"/>
                  <a:gd name="T100" fmla="*/ 27 w 47"/>
                  <a:gd name="T101" fmla="*/ 38 h 88"/>
                  <a:gd name="T102" fmla="*/ 41 w 47"/>
                  <a:gd name="T103" fmla="*/ 47 h 88"/>
                  <a:gd name="T104" fmla="*/ 47 w 47"/>
                  <a:gd name="T105" fmla="*/ 6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47" h="88">
                    <a:moveTo>
                      <a:pt x="47" y="60"/>
                    </a:moveTo>
                    <a:cubicBezTo>
                      <a:pt x="47" y="63"/>
                      <a:pt x="46" y="66"/>
                      <a:pt x="45" y="68"/>
                    </a:cubicBezTo>
                    <a:cubicBezTo>
                      <a:pt x="44" y="70"/>
                      <a:pt x="43" y="72"/>
                      <a:pt x="42" y="73"/>
                    </a:cubicBezTo>
                    <a:cubicBezTo>
                      <a:pt x="40" y="75"/>
                      <a:pt x="38" y="76"/>
                      <a:pt x="36" y="77"/>
                    </a:cubicBezTo>
                    <a:cubicBezTo>
                      <a:pt x="34" y="78"/>
                      <a:pt x="32" y="79"/>
                      <a:pt x="30" y="79"/>
                    </a:cubicBezTo>
                    <a:cubicBezTo>
                      <a:pt x="30" y="85"/>
                      <a:pt x="30" y="85"/>
                      <a:pt x="30" y="85"/>
                    </a:cubicBezTo>
                    <a:cubicBezTo>
                      <a:pt x="30" y="86"/>
                      <a:pt x="30" y="87"/>
                      <a:pt x="29" y="88"/>
                    </a:cubicBezTo>
                    <a:cubicBezTo>
                      <a:pt x="29" y="88"/>
                      <a:pt x="28" y="88"/>
                      <a:pt x="27" y="88"/>
                    </a:cubicBezTo>
                    <a:cubicBezTo>
                      <a:pt x="20" y="88"/>
                      <a:pt x="20" y="88"/>
                      <a:pt x="20" y="88"/>
                    </a:cubicBezTo>
                    <a:cubicBezTo>
                      <a:pt x="19" y="88"/>
                      <a:pt x="18" y="88"/>
                      <a:pt x="17" y="88"/>
                    </a:cubicBezTo>
                    <a:cubicBezTo>
                      <a:pt x="17" y="87"/>
                      <a:pt x="17" y="86"/>
                      <a:pt x="17" y="84"/>
                    </a:cubicBezTo>
                    <a:cubicBezTo>
                      <a:pt x="17" y="80"/>
                      <a:pt x="17" y="80"/>
                      <a:pt x="17" y="80"/>
                    </a:cubicBezTo>
                    <a:cubicBezTo>
                      <a:pt x="12" y="80"/>
                      <a:pt x="9" y="80"/>
                      <a:pt x="6" y="79"/>
                    </a:cubicBezTo>
                    <a:cubicBezTo>
                      <a:pt x="3" y="78"/>
                      <a:pt x="1" y="77"/>
                      <a:pt x="0" y="76"/>
                    </a:cubicBezTo>
                    <a:cubicBezTo>
                      <a:pt x="0" y="76"/>
                      <a:pt x="0" y="75"/>
                      <a:pt x="0" y="74"/>
                    </a:cubicBezTo>
                    <a:cubicBezTo>
                      <a:pt x="0" y="73"/>
                      <a:pt x="0" y="72"/>
                      <a:pt x="0" y="70"/>
                    </a:cubicBezTo>
                    <a:cubicBezTo>
                      <a:pt x="1" y="69"/>
                      <a:pt x="1" y="68"/>
                      <a:pt x="1" y="67"/>
                    </a:cubicBezTo>
                    <a:cubicBezTo>
                      <a:pt x="2" y="66"/>
                      <a:pt x="2" y="65"/>
                      <a:pt x="3" y="66"/>
                    </a:cubicBezTo>
                    <a:cubicBezTo>
                      <a:pt x="4" y="66"/>
                      <a:pt x="4" y="66"/>
                      <a:pt x="4" y="66"/>
                    </a:cubicBezTo>
                    <a:cubicBezTo>
                      <a:pt x="4" y="66"/>
                      <a:pt x="4" y="66"/>
                      <a:pt x="4" y="66"/>
                    </a:cubicBezTo>
                    <a:cubicBezTo>
                      <a:pt x="6" y="67"/>
                      <a:pt x="8" y="67"/>
                      <a:pt x="10" y="68"/>
                    </a:cubicBezTo>
                    <a:cubicBezTo>
                      <a:pt x="12" y="68"/>
                      <a:pt x="15" y="69"/>
                      <a:pt x="19" y="69"/>
                    </a:cubicBezTo>
                    <a:cubicBezTo>
                      <a:pt x="23" y="69"/>
                      <a:pt x="26" y="68"/>
                      <a:pt x="29" y="67"/>
                    </a:cubicBezTo>
                    <a:cubicBezTo>
                      <a:pt x="31" y="66"/>
                      <a:pt x="33" y="64"/>
                      <a:pt x="33" y="61"/>
                    </a:cubicBezTo>
                    <a:cubicBezTo>
                      <a:pt x="33" y="58"/>
                      <a:pt x="32" y="56"/>
                      <a:pt x="30" y="54"/>
                    </a:cubicBezTo>
                    <a:cubicBezTo>
                      <a:pt x="28" y="52"/>
                      <a:pt x="25" y="51"/>
                      <a:pt x="20" y="49"/>
                    </a:cubicBezTo>
                    <a:cubicBezTo>
                      <a:pt x="18" y="48"/>
                      <a:pt x="15" y="47"/>
                      <a:pt x="13" y="46"/>
                    </a:cubicBezTo>
                    <a:cubicBezTo>
                      <a:pt x="11" y="44"/>
                      <a:pt x="9" y="43"/>
                      <a:pt x="7" y="41"/>
                    </a:cubicBezTo>
                    <a:cubicBezTo>
                      <a:pt x="5" y="40"/>
                      <a:pt x="4" y="38"/>
                      <a:pt x="3" y="36"/>
                    </a:cubicBezTo>
                    <a:cubicBezTo>
                      <a:pt x="2" y="33"/>
                      <a:pt x="1" y="31"/>
                      <a:pt x="1" y="28"/>
                    </a:cubicBezTo>
                    <a:cubicBezTo>
                      <a:pt x="1" y="23"/>
                      <a:pt x="3" y="20"/>
                      <a:pt x="6" y="16"/>
                    </a:cubicBezTo>
                    <a:cubicBezTo>
                      <a:pt x="9" y="13"/>
                      <a:pt x="13" y="11"/>
                      <a:pt x="19" y="10"/>
                    </a:cubicBezTo>
                    <a:cubicBezTo>
                      <a:pt x="19" y="4"/>
                      <a:pt x="19" y="4"/>
                      <a:pt x="19" y="4"/>
                    </a:cubicBezTo>
                    <a:cubicBezTo>
                      <a:pt x="19" y="3"/>
                      <a:pt x="19" y="2"/>
                      <a:pt x="19" y="1"/>
                    </a:cubicBezTo>
                    <a:cubicBezTo>
                      <a:pt x="20" y="1"/>
                      <a:pt x="21" y="0"/>
                      <a:pt x="23" y="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30" y="0"/>
                      <a:pt x="31" y="1"/>
                      <a:pt x="32" y="1"/>
                    </a:cubicBezTo>
                    <a:cubicBezTo>
                      <a:pt x="32" y="2"/>
                      <a:pt x="32" y="3"/>
                      <a:pt x="32" y="4"/>
                    </a:cubicBezTo>
                    <a:cubicBezTo>
                      <a:pt x="32" y="9"/>
                      <a:pt x="32" y="9"/>
                      <a:pt x="32" y="9"/>
                    </a:cubicBezTo>
                    <a:cubicBezTo>
                      <a:pt x="35" y="9"/>
                      <a:pt x="37" y="10"/>
                      <a:pt x="38" y="10"/>
                    </a:cubicBezTo>
                    <a:cubicBezTo>
                      <a:pt x="40" y="11"/>
                      <a:pt x="41" y="11"/>
                      <a:pt x="42" y="11"/>
                    </a:cubicBezTo>
                    <a:cubicBezTo>
                      <a:pt x="43" y="11"/>
                      <a:pt x="43" y="12"/>
                      <a:pt x="43" y="13"/>
                    </a:cubicBezTo>
                    <a:cubicBezTo>
                      <a:pt x="43" y="14"/>
                      <a:pt x="43" y="16"/>
                      <a:pt x="42" y="17"/>
                    </a:cubicBezTo>
                    <a:cubicBezTo>
                      <a:pt x="42" y="18"/>
                      <a:pt x="42" y="19"/>
                      <a:pt x="41" y="20"/>
                    </a:cubicBezTo>
                    <a:cubicBezTo>
                      <a:pt x="40" y="21"/>
                      <a:pt x="40" y="22"/>
                      <a:pt x="39" y="22"/>
                    </a:cubicBezTo>
                    <a:cubicBezTo>
                      <a:pt x="38" y="21"/>
                      <a:pt x="36" y="21"/>
                      <a:pt x="34" y="20"/>
                    </a:cubicBezTo>
                    <a:cubicBezTo>
                      <a:pt x="32" y="20"/>
                      <a:pt x="29" y="20"/>
                      <a:pt x="27" y="20"/>
                    </a:cubicBezTo>
                    <a:cubicBezTo>
                      <a:pt x="22" y="20"/>
                      <a:pt x="19" y="20"/>
                      <a:pt x="18" y="22"/>
                    </a:cubicBezTo>
                    <a:cubicBezTo>
                      <a:pt x="16" y="23"/>
                      <a:pt x="15" y="25"/>
                      <a:pt x="15" y="28"/>
                    </a:cubicBezTo>
                    <a:cubicBezTo>
                      <a:pt x="15" y="30"/>
                      <a:pt x="16" y="32"/>
                      <a:pt x="18" y="33"/>
                    </a:cubicBezTo>
                    <a:cubicBezTo>
                      <a:pt x="20" y="35"/>
                      <a:pt x="23" y="36"/>
                      <a:pt x="27" y="38"/>
                    </a:cubicBezTo>
                    <a:cubicBezTo>
                      <a:pt x="33" y="40"/>
                      <a:pt x="38" y="43"/>
                      <a:pt x="41" y="47"/>
                    </a:cubicBezTo>
                    <a:cubicBezTo>
                      <a:pt x="45" y="50"/>
                      <a:pt x="47" y="55"/>
                      <a:pt x="47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469" name="Oval 76">
                <a:extLst>
                  <a:ext uri="{FF2B5EF4-FFF2-40B4-BE49-F238E27FC236}">
                    <a16:creationId xmlns:a16="http://schemas.microsoft.com/office/drawing/2014/main" id="{272FAD63-3D84-BF44-94EB-845B160EF0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07" y="2628"/>
                <a:ext cx="176" cy="176"/>
              </a:xfrm>
              <a:prstGeom prst="ellipse">
                <a:avLst/>
              </a:prstGeom>
              <a:grpFill/>
              <a:ln w="26988" cap="flat">
                <a:noFill/>
                <a:prstDash val="solid"/>
                <a:miter lim="800000"/>
                <a:headEnd/>
                <a:tailEnd/>
              </a:ln>
              <a:extLst/>
            </p:spPr>
            <p:txBody>
              <a:bodyPr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470" name="Freeform 77">
                <a:extLst>
                  <a:ext uri="{FF2B5EF4-FFF2-40B4-BE49-F238E27FC236}">
                    <a16:creationId xmlns:a16="http://schemas.microsoft.com/office/drawing/2014/main" id="{156B77C7-B2A0-D942-A9AB-3C0DFFA70C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48" y="2413"/>
                <a:ext cx="43" cy="81"/>
              </a:xfrm>
              <a:custGeom>
                <a:avLst/>
                <a:gdLst>
                  <a:gd name="T0" fmla="*/ 30 w 30"/>
                  <a:gd name="T1" fmla="*/ 38 h 56"/>
                  <a:gd name="T2" fmla="*/ 29 w 30"/>
                  <a:gd name="T3" fmla="*/ 43 h 56"/>
                  <a:gd name="T4" fmla="*/ 27 w 30"/>
                  <a:gd name="T5" fmla="*/ 46 h 56"/>
                  <a:gd name="T6" fmla="*/ 24 w 30"/>
                  <a:gd name="T7" fmla="*/ 49 h 56"/>
                  <a:gd name="T8" fmla="*/ 20 w 30"/>
                  <a:gd name="T9" fmla="*/ 50 h 56"/>
                  <a:gd name="T10" fmla="*/ 20 w 30"/>
                  <a:gd name="T11" fmla="*/ 54 h 56"/>
                  <a:gd name="T12" fmla="*/ 19 w 30"/>
                  <a:gd name="T13" fmla="*/ 55 h 56"/>
                  <a:gd name="T14" fmla="*/ 18 w 30"/>
                  <a:gd name="T15" fmla="*/ 56 h 56"/>
                  <a:gd name="T16" fmla="*/ 13 w 30"/>
                  <a:gd name="T17" fmla="*/ 56 h 56"/>
                  <a:gd name="T18" fmla="*/ 12 w 30"/>
                  <a:gd name="T19" fmla="*/ 55 h 56"/>
                  <a:gd name="T20" fmla="*/ 11 w 30"/>
                  <a:gd name="T21" fmla="*/ 53 h 56"/>
                  <a:gd name="T22" fmla="*/ 11 w 30"/>
                  <a:gd name="T23" fmla="*/ 51 h 56"/>
                  <a:gd name="T24" fmla="*/ 4 w 30"/>
                  <a:gd name="T25" fmla="*/ 50 h 56"/>
                  <a:gd name="T26" fmla="*/ 1 w 30"/>
                  <a:gd name="T27" fmla="*/ 48 h 56"/>
                  <a:gd name="T28" fmla="*/ 0 w 30"/>
                  <a:gd name="T29" fmla="*/ 47 h 56"/>
                  <a:gd name="T30" fmla="*/ 1 w 30"/>
                  <a:gd name="T31" fmla="*/ 44 h 56"/>
                  <a:gd name="T32" fmla="*/ 2 w 30"/>
                  <a:gd name="T33" fmla="*/ 42 h 56"/>
                  <a:gd name="T34" fmla="*/ 2 w 30"/>
                  <a:gd name="T35" fmla="*/ 41 h 56"/>
                  <a:gd name="T36" fmla="*/ 3 w 30"/>
                  <a:gd name="T37" fmla="*/ 42 h 56"/>
                  <a:gd name="T38" fmla="*/ 3 w 30"/>
                  <a:gd name="T39" fmla="*/ 42 h 56"/>
                  <a:gd name="T40" fmla="*/ 7 w 30"/>
                  <a:gd name="T41" fmla="*/ 43 h 56"/>
                  <a:gd name="T42" fmla="*/ 13 w 30"/>
                  <a:gd name="T43" fmla="*/ 43 h 56"/>
                  <a:gd name="T44" fmla="*/ 19 w 30"/>
                  <a:gd name="T45" fmla="*/ 42 h 56"/>
                  <a:gd name="T46" fmla="*/ 21 w 30"/>
                  <a:gd name="T47" fmla="*/ 38 h 56"/>
                  <a:gd name="T48" fmla="*/ 20 w 30"/>
                  <a:gd name="T49" fmla="*/ 34 h 56"/>
                  <a:gd name="T50" fmla="*/ 14 w 30"/>
                  <a:gd name="T51" fmla="*/ 31 h 56"/>
                  <a:gd name="T52" fmla="*/ 9 w 30"/>
                  <a:gd name="T53" fmla="*/ 29 h 56"/>
                  <a:gd name="T54" fmla="*/ 5 w 30"/>
                  <a:gd name="T55" fmla="*/ 26 h 56"/>
                  <a:gd name="T56" fmla="*/ 2 w 30"/>
                  <a:gd name="T57" fmla="*/ 22 h 56"/>
                  <a:gd name="T58" fmla="*/ 1 w 30"/>
                  <a:gd name="T59" fmla="*/ 17 h 56"/>
                  <a:gd name="T60" fmla="*/ 4 w 30"/>
                  <a:gd name="T61" fmla="*/ 10 h 56"/>
                  <a:gd name="T62" fmla="*/ 13 w 30"/>
                  <a:gd name="T63" fmla="*/ 6 h 56"/>
                  <a:gd name="T64" fmla="*/ 13 w 30"/>
                  <a:gd name="T65" fmla="*/ 2 h 56"/>
                  <a:gd name="T66" fmla="*/ 13 w 30"/>
                  <a:gd name="T67" fmla="*/ 0 h 56"/>
                  <a:gd name="T68" fmla="*/ 15 w 30"/>
                  <a:gd name="T69" fmla="*/ 0 h 56"/>
                  <a:gd name="T70" fmla="*/ 19 w 30"/>
                  <a:gd name="T71" fmla="*/ 0 h 56"/>
                  <a:gd name="T72" fmla="*/ 21 w 30"/>
                  <a:gd name="T73" fmla="*/ 0 h 56"/>
                  <a:gd name="T74" fmla="*/ 21 w 30"/>
                  <a:gd name="T75" fmla="*/ 2 h 56"/>
                  <a:gd name="T76" fmla="*/ 21 w 30"/>
                  <a:gd name="T77" fmla="*/ 5 h 56"/>
                  <a:gd name="T78" fmla="*/ 25 w 30"/>
                  <a:gd name="T79" fmla="*/ 6 h 56"/>
                  <a:gd name="T80" fmla="*/ 27 w 30"/>
                  <a:gd name="T81" fmla="*/ 7 h 56"/>
                  <a:gd name="T82" fmla="*/ 28 w 30"/>
                  <a:gd name="T83" fmla="*/ 8 h 56"/>
                  <a:gd name="T84" fmla="*/ 28 w 30"/>
                  <a:gd name="T85" fmla="*/ 10 h 56"/>
                  <a:gd name="T86" fmla="*/ 27 w 30"/>
                  <a:gd name="T87" fmla="*/ 13 h 56"/>
                  <a:gd name="T88" fmla="*/ 26 w 30"/>
                  <a:gd name="T89" fmla="*/ 13 h 56"/>
                  <a:gd name="T90" fmla="*/ 22 w 30"/>
                  <a:gd name="T91" fmla="*/ 13 h 56"/>
                  <a:gd name="T92" fmla="*/ 18 w 30"/>
                  <a:gd name="T93" fmla="*/ 12 h 56"/>
                  <a:gd name="T94" fmla="*/ 12 w 30"/>
                  <a:gd name="T95" fmla="*/ 13 h 56"/>
                  <a:gd name="T96" fmla="*/ 10 w 30"/>
                  <a:gd name="T97" fmla="*/ 17 h 56"/>
                  <a:gd name="T98" fmla="*/ 12 w 30"/>
                  <a:gd name="T99" fmla="*/ 21 h 56"/>
                  <a:gd name="T100" fmla="*/ 18 w 30"/>
                  <a:gd name="T101" fmla="*/ 24 h 56"/>
                  <a:gd name="T102" fmla="*/ 27 w 30"/>
                  <a:gd name="T103" fmla="*/ 29 h 56"/>
                  <a:gd name="T104" fmla="*/ 30 w 30"/>
                  <a:gd name="T105" fmla="*/ 38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30" h="56">
                    <a:moveTo>
                      <a:pt x="30" y="38"/>
                    </a:moveTo>
                    <a:cubicBezTo>
                      <a:pt x="30" y="40"/>
                      <a:pt x="30" y="41"/>
                      <a:pt x="29" y="43"/>
                    </a:cubicBezTo>
                    <a:cubicBezTo>
                      <a:pt x="29" y="44"/>
                      <a:pt x="28" y="45"/>
                      <a:pt x="27" y="46"/>
                    </a:cubicBezTo>
                    <a:cubicBezTo>
                      <a:pt x="26" y="47"/>
                      <a:pt x="25" y="48"/>
                      <a:pt x="24" y="49"/>
                    </a:cubicBezTo>
                    <a:cubicBezTo>
                      <a:pt x="23" y="49"/>
                      <a:pt x="21" y="50"/>
                      <a:pt x="20" y="50"/>
                    </a:cubicBezTo>
                    <a:cubicBezTo>
                      <a:pt x="20" y="54"/>
                      <a:pt x="20" y="54"/>
                      <a:pt x="20" y="54"/>
                    </a:cubicBezTo>
                    <a:cubicBezTo>
                      <a:pt x="20" y="55"/>
                      <a:pt x="19" y="55"/>
                      <a:pt x="19" y="55"/>
                    </a:cubicBezTo>
                    <a:cubicBezTo>
                      <a:pt x="19" y="56"/>
                      <a:pt x="19" y="56"/>
                      <a:pt x="18" y="56"/>
                    </a:cubicBezTo>
                    <a:cubicBezTo>
                      <a:pt x="13" y="56"/>
                      <a:pt x="13" y="56"/>
                      <a:pt x="13" y="56"/>
                    </a:cubicBezTo>
                    <a:cubicBezTo>
                      <a:pt x="13" y="56"/>
                      <a:pt x="12" y="56"/>
                      <a:pt x="12" y="55"/>
                    </a:cubicBezTo>
                    <a:cubicBezTo>
                      <a:pt x="11" y="55"/>
                      <a:pt x="11" y="54"/>
                      <a:pt x="11" y="53"/>
                    </a:cubicBezTo>
                    <a:cubicBezTo>
                      <a:pt x="11" y="51"/>
                      <a:pt x="11" y="51"/>
                      <a:pt x="11" y="51"/>
                    </a:cubicBezTo>
                    <a:cubicBezTo>
                      <a:pt x="8" y="51"/>
                      <a:pt x="6" y="50"/>
                      <a:pt x="4" y="50"/>
                    </a:cubicBezTo>
                    <a:cubicBezTo>
                      <a:pt x="3" y="49"/>
                      <a:pt x="1" y="49"/>
                      <a:pt x="1" y="48"/>
                    </a:cubicBezTo>
                    <a:cubicBezTo>
                      <a:pt x="1" y="48"/>
                      <a:pt x="0" y="48"/>
                      <a:pt x="0" y="47"/>
                    </a:cubicBezTo>
                    <a:cubicBezTo>
                      <a:pt x="1" y="46"/>
                      <a:pt x="1" y="45"/>
                      <a:pt x="1" y="44"/>
                    </a:cubicBezTo>
                    <a:cubicBezTo>
                      <a:pt x="1" y="44"/>
                      <a:pt x="1" y="43"/>
                      <a:pt x="2" y="42"/>
                    </a:cubicBezTo>
                    <a:cubicBezTo>
                      <a:pt x="2" y="42"/>
                      <a:pt x="2" y="41"/>
                      <a:pt x="2" y="41"/>
                    </a:cubicBezTo>
                    <a:cubicBezTo>
                      <a:pt x="3" y="42"/>
                      <a:pt x="3" y="42"/>
                      <a:pt x="3" y="42"/>
                    </a:cubicBezTo>
                    <a:cubicBezTo>
                      <a:pt x="3" y="42"/>
                      <a:pt x="3" y="42"/>
                      <a:pt x="3" y="42"/>
                    </a:cubicBezTo>
                    <a:cubicBezTo>
                      <a:pt x="4" y="42"/>
                      <a:pt x="5" y="42"/>
                      <a:pt x="7" y="43"/>
                    </a:cubicBezTo>
                    <a:cubicBezTo>
                      <a:pt x="8" y="43"/>
                      <a:pt x="10" y="43"/>
                      <a:pt x="13" y="43"/>
                    </a:cubicBezTo>
                    <a:cubicBezTo>
                      <a:pt x="15" y="43"/>
                      <a:pt x="17" y="43"/>
                      <a:pt x="19" y="42"/>
                    </a:cubicBezTo>
                    <a:cubicBezTo>
                      <a:pt x="21" y="42"/>
                      <a:pt x="21" y="40"/>
                      <a:pt x="21" y="38"/>
                    </a:cubicBezTo>
                    <a:cubicBezTo>
                      <a:pt x="21" y="37"/>
                      <a:pt x="21" y="35"/>
                      <a:pt x="20" y="34"/>
                    </a:cubicBezTo>
                    <a:cubicBezTo>
                      <a:pt x="19" y="33"/>
                      <a:pt x="17" y="32"/>
                      <a:pt x="14" y="31"/>
                    </a:cubicBezTo>
                    <a:cubicBezTo>
                      <a:pt x="12" y="30"/>
                      <a:pt x="10" y="29"/>
                      <a:pt x="9" y="29"/>
                    </a:cubicBezTo>
                    <a:cubicBezTo>
                      <a:pt x="8" y="28"/>
                      <a:pt x="6" y="27"/>
                      <a:pt x="5" y="26"/>
                    </a:cubicBezTo>
                    <a:cubicBezTo>
                      <a:pt x="4" y="25"/>
                      <a:pt x="3" y="24"/>
                      <a:pt x="2" y="22"/>
                    </a:cubicBezTo>
                    <a:cubicBezTo>
                      <a:pt x="2" y="21"/>
                      <a:pt x="1" y="19"/>
                      <a:pt x="1" y="17"/>
                    </a:cubicBezTo>
                    <a:cubicBezTo>
                      <a:pt x="1" y="15"/>
                      <a:pt x="2" y="12"/>
                      <a:pt x="4" y="10"/>
                    </a:cubicBezTo>
                    <a:cubicBezTo>
                      <a:pt x="6" y="8"/>
                      <a:pt x="9" y="6"/>
                      <a:pt x="13" y="6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3" y="1"/>
                      <a:pt x="13" y="1"/>
                      <a:pt x="13" y="0"/>
                    </a:cubicBezTo>
                    <a:cubicBezTo>
                      <a:pt x="13" y="0"/>
                      <a:pt x="14" y="0"/>
                      <a:pt x="15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20" y="0"/>
                      <a:pt x="21" y="0"/>
                      <a:pt x="21" y="0"/>
                    </a:cubicBezTo>
                    <a:cubicBezTo>
                      <a:pt x="21" y="1"/>
                      <a:pt x="21" y="1"/>
                      <a:pt x="21" y="2"/>
                    </a:cubicBezTo>
                    <a:cubicBezTo>
                      <a:pt x="21" y="5"/>
                      <a:pt x="21" y="5"/>
                      <a:pt x="21" y="5"/>
                    </a:cubicBezTo>
                    <a:cubicBezTo>
                      <a:pt x="23" y="6"/>
                      <a:pt x="24" y="6"/>
                      <a:pt x="25" y="6"/>
                    </a:cubicBezTo>
                    <a:cubicBezTo>
                      <a:pt x="26" y="6"/>
                      <a:pt x="27" y="6"/>
                      <a:pt x="27" y="7"/>
                    </a:cubicBezTo>
                    <a:cubicBezTo>
                      <a:pt x="28" y="7"/>
                      <a:pt x="28" y="7"/>
                      <a:pt x="28" y="8"/>
                    </a:cubicBezTo>
                    <a:cubicBezTo>
                      <a:pt x="28" y="9"/>
                      <a:pt x="28" y="10"/>
                      <a:pt x="28" y="10"/>
                    </a:cubicBezTo>
                    <a:cubicBezTo>
                      <a:pt x="27" y="11"/>
                      <a:pt x="27" y="12"/>
                      <a:pt x="27" y="13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5" y="13"/>
                      <a:pt x="24" y="13"/>
                      <a:pt x="22" y="13"/>
                    </a:cubicBezTo>
                    <a:cubicBezTo>
                      <a:pt x="21" y="12"/>
                      <a:pt x="19" y="12"/>
                      <a:pt x="18" y="12"/>
                    </a:cubicBezTo>
                    <a:cubicBezTo>
                      <a:pt x="15" y="12"/>
                      <a:pt x="13" y="13"/>
                      <a:pt x="12" y="13"/>
                    </a:cubicBezTo>
                    <a:cubicBezTo>
                      <a:pt x="11" y="14"/>
                      <a:pt x="10" y="16"/>
                      <a:pt x="10" y="17"/>
                    </a:cubicBezTo>
                    <a:cubicBezTo>
                      <a:pt x="10" y="19"/>
                      <a:pt x="11" y="20"/>
                      <a:pt x="12" y="21"/>
                    </a:cubicBezTo>
                    <a:cubicBezTo>
                      <a:pt x="13" y="22"/>
                      <a:pt x="15" y="23"/>
                      <a:pt x="18" y="24"/>
                    </a:cubicBezTo>
                    <a:cubicBezTo>
                      <a:pt x="22" y="25"/>
                      <a:pt x="25" y="27"/>
                      <a:pt x="27" y="29"/>
                    </a:cubicBezTo>
                    <a:cubicBezTo>
                      <a:pt x="29" y="32"/>
                      <a:pt x="30" y="35"/>
                      <a:pt x="30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471" name="Freeform 78">
                <a:extLst>
                  <a:ext uri="{FF2B5EF4-FFF2-40B4-BE49-F238E27FC236}">
                    <a16:creationId xmlns:a16="http://schemas.microsoft.com/office/drawing/2014/main" id="{FB5B4975-8591-7B4F-99E2-3310A0DFB55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85" y="2371"/>
                <a:ext cx="166" cy="166"/>
              </a:xfrm>
              <a:custGeom>
                <a:avLst/>
                <a:gdLst>
                  <a:gd name="T0" fmla="*/ 57 w 114"/>
                  <a:gd name="T1" fmla="*/ 0 h 114"/>
                  <a:gd name="T2" fmla="*/ 0 w 114"/>
                  <a:gd name="T3" fmla="*/ 57 h 114"/>
                  <a:gd name="T4" fmla="*/ 57 w 114"/>
                  <a:gd name="T5" fmla="*/ 114 h 114"/>
                  <a:gd name="T6" fmla="*/ 114 w 114"/>
                  <a:gd name="T7" fmla="*/ 57 h 114"/>
                  <a:gd name="T8" fmla="*/ 57 w 114"/>
                  <a:gd name="T9" fmla="*/ 0 h 114"/>
                  <a:gd name="T10" fmla="*/ 57 w 114"/>
                  <a:gd name="T11" fmla="*/ 96 h 114"/>
                  <a:gd name="T12" fmla="*/ 18 w 114"/>
                  <a:gd name="T13" fmla="*/ 57 h 114"/>
                  <a:gd name="T14" fmla="*/ 57 w 114"/>
                  <a:gd name="T15" fmla="*/ 17 h 114"/>
                  <a:gd name="T16" fmla="*/ 96 w 114"/>
                  <a:gd name="T17" fmla="*/ 57 h 114"/>
                  <a:gd name="T18" fmla="*/ 57 w 114"/>
                  <a:gd name="T19" fmla="*/ 96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4" h="114">
                    <a:moveTo>
                      <a:pt x="57" y="0"/>
                    </a:moveTo>
                    <a:cubicBezTo>
                      <a:pt x="26" y="0"/>
                      <a:pt x="0" y="26"/>
                      <a:pt x="0" y="57"/>
                    </a:cubicBezTo>
                    <a:cubicBezTo>
                      <a:pt x="0" y="88"/>
                      <a:pt x="26" y="114"/>
                      <a:pt x="57" y="114"/>
                    </a:cubicBezTo>
                    <a:cubicBezTo>
                      <a:pt x="88" y="114"/>
                      <a:pt x="114" y="88"/>
                      <a:pt x="114" y="57"/>
                    </a:cubicBezTo>
                    <a:cubicBezTo>
                      <a:pt x="114" y="26"/>
                      <a:pt x="88" y="0"/>
                      <a:pt x="57" y="0"/>
                    </a:cubicBezTo>
                    <a:close/>
                    <a:moveTo>
                      <a:pt x="57" y="96"/>
                    </a:moveTo>
                    <a:cubicBezTo>
                      <a:pt x="35" y="96"/>
                      <a:pt x="18" y="79"/>
                      <a:pt x="18" y="57"/>
                    </a:cubicBezTo>
                    <a:cubicBezTo>
                      <a:pt x="18" y="35"/>
                      <a:pt x="35" y="17"/>
                      <a:pt x="57" y="17"/>
                    </a:cubicBezTo>
                    <a:cubicBezTo>
                      <a:pt x="79" y="17"/>
                      <a:pt x="96" y="35"/>
                      <a:pt x="96" y="57"/>
                    </a:cubicBezTo>
                    <a:cubicBezTo>
                      <a:pt x="96" y="79"/>
                      <a:pt x="79" y="96"/>
                      <a:pt x="57" y="9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472" name="Rectangle 79">
                <a:extLst>
                  <a:ext uri="{FF2B5EF4-FFF2-40B4-BE49-F238E27FC236}">
                    <a16:creationId xmlns:a16="http://schemas.microsoft.com/office/drawing/2014/main" id="{3FC0BF78-386F-F140-89C8-647C168004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49" y="2524"/>
                <a:ext cx="38" cy="1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473" name="Freeform 80">
                <a:extLst>
                  <a:ext uri="{FF2B5EF4-FFF2-40B4-BE49-F238E27FC236}">
                    <a16:creationId xmlns:a16="http://schemas.microsoft.com/office/drawing/2014/main" id="{6EE7E2C9-1D47-A544-9E6A-9EF4B65CE5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1" y="857"/>
                <a:ext cx="39" cy="73"/>
              </a:xfrm>
              <a:custGeom>
                <a:avLst/>
                <a:gdLst>
                  <a:gd name="T0" fmla="*/ 27 w 27"/>
                  <a:gd name="T1" fmla="*/ 34 h 50"/>
                  <a:gd name="T2" fmla="*/ 26 w 27"/>
                  <a:gd name="T3" fmla="*/ 38 h 50"/>
                  <a:gd name="T4" fmla="*/ 24 w 27"/>
                  <a:gd name="T5" fmla="*/ 42 h 50"/>
                  <a:gd name="T6" fmla="*/ 21 w 27"/>
                  <a:gd name="T7" fmla="*/ 44 h 50"/>
                  <a:gd name="T8" fmla="*/ 17 w 27"/>
                  <a:gd name="T9" fmla="*/ 45 h 50"/>
                  <a:gd name="T10" fmla="*/ 17 w 27"/>
                  <a:gd name="T11" fmla="*/ 48 h 50"/>
                  <a:gd name="T12" fmla="*/ 17 w 27"/>
                  <a:gd name="T13" fmla="*/ 50 h 50"/>
                  <a:gd name="T14" fmla="*/ 15 w 27"/>
                  <a:gd name="T15" fmla="*/ 50 h 50"/>
                  <a:gd name="T16" fmla="*/ 11 w 27"/>
                  <a:gd name="T17" fmla="*/ 50 h 50"/>
                  <a:gd name="T18" fmla="*/ 10 w 27"/>
                  <a:gd name="T19" fmla="*/ 50 h 50"/>
                  <a:gd name="T20" fmla="*/ 9 w 27"/>
                  <a:gd name="T21" fmla="*/ 48 h 50"/>
                  <a:gd name="T22" fmla="*/ 9 w 27"/>
                  <a:gd name="T23" fmla="*/ 46 h 50"/>
                  <a:gd name="T24" fmla="*/ 3 w 27"/>
                  <a:gd name="T25" fmla="*/ 45 h 50"/>
                  <a:gd name="T26" fmla="*/ 0 w 27"/>
                  <a:gd name="T27" fmla="*/ 43 h 50"/>
                  <a:gd name="T28" fmla="*/ 0 w 27"/>
                  <a:gd name="T29" fmla="*/ 42 h 50"/>
                  <a:gd name="T30" fmla="*/ 0 w 27"/>
                  <a:gd name="T31" fmla="*/ 40 h 50"/>
                  <a:gd name="T32" fmla="*/ 1 w 27"/>
                  <a:gd name="T33" fmla="*/ 38 h 50"/>
                  <a:gd name="T34" fmla="*/ 1 w 27"/>
                  <a:gd name="T35" fmla="*/ 37 h 50"/>
                  <a:gd name="T36" fmla="*/ 2 w 27"/>
                  <a:gd name="T37" fmla="*/ 37 h 50"/>
                  <a:gd name="T38" fmla="*/ 2 w 27"/>
                  <a:gd name="T39" fmla="*/ 38 h 50"/>
                  <a:gd name="T40" fmla="*/ 6 w 27"/>
                  <a:gd name="T41" fmla="*/ 39 h 50"/>
                  <a:gd name="T42" fmla="*/ 11 w 27"/>
                  <a:gd name="T43" fmla="*/ 39 h 50"/>
                  <a:gd name="T44" fmla="*/ 16 w 27"/>
                  <a:gd name="T45" fmla="*/ 38 h 50"/>
                  <a:gd name="T46" fmla="*/ 19 w 27"/>
                  <a:gd name="T47" fmla="*/ 34 h 50"/>
                  <a:gd name="T48" fmla="*/ 17 w 27"/>
                  <a:gd name="T49" fmla="*/ 31 h 50"/>
                  <a:gd name="T50" fmla="*/ 12 w 27"/>
                  <a:gd name="T51" fmla="*/ 28 h 50"/>
                  <a:gd name="T52" fmla="*/ 7 w 27"/>
                  <a:gd name="T53" fmla="*/ 26 h 50"/>
                  <a:gd name="T54" fmla="*/ 4 w 27"/>
                  <a:gd name="T55" fmla="*/ 23 h 50"/>
                  <a:gd name="T56" fmla="*/ 2 w 27"/>
                  <a:gd name="T57" fmla="*/ 20 h 50"/>
                  <a:gd name="T58" fmla="*/ 1 w 27"/>
                  <a:gd name="T59" fmla="*/ 15 h 50"/>
                  <a:gd name="T60" fmla="*/ 3 w 27"/>
                  <a:gd name="T61" fmla="*/ 9 h 50"/>
                  <a:gd name="T62" fmla="*/ 11 w 27"/>
                  <a:gd name="T63" fmla="*/ 5 h 50"/>
                  <a:gd name="T64" fmla="*/ 11 w 27"/>
                  <a:gd name="T65" fmla="*/ 2 h 50"/>
                  <a:gd name="T66" fmla="*/ 11 w 27"/>
                  <a:gd name="T67" fmla="*/ 0 h 50"/>
                  <a:gd name="T68" fmla="*/ 13 w 27"/>
                  <a:gd name="T69" fmla="*/ 0 h 50"/>
                  <a:gd name="T70" fmla="*/ 17 w 27"/>
                  <a:gd name="T71" fmla="*/ 0 h 50"/>
                  <a:gd name="T72" fmla="*/ 18 w 27"/>
                  <a:gd name="T73" fmla="*/ 0 h 50"/>
                  <a:gd name="T74" fmla="*/ 18 w 27"/>
                  <a:gd name="T75" fmla="*/ 2 h 50"/>
                  <a:gd name="T76" fmla="*/ 18 w 27"/>
                  <a:gd name="T77" fmla="*/ 5 h 50"/>
                  <a:gd name="T78" fmla="*/ 22 w 27"/>
                  <a:gd name="T79" fmla="*/ 5 h 50"/>
                  <a:gd name="T80" fmla="*/ 24 w 27"/>
                  <a:gd name="T81" fmla="*/ 6 h 50"/>
                  <a:gd name="T82" fmla="*/ 24 w 27"/>
                  <a:gd name="T83" fmla="*/ 7 h 50"/>
                  <a:gd name="T84" fmla="*/ 24 w 27"/>
                  <a:gd name="T85" fmla="*/ 9 h 50"/>
                  <a:gd name="T86" fmla="*/ 23 w 27"/>
                  <a:gd name="T87" fmla="*/ 11 h 50"/>
                  <a:gd name="T88" fmla="*/ 22 w 27"/>
                  <a:gd name="T89" fmla="*/ 12 h 50"/>
                  <a:gd name="T90" fmla="*/ 19 w 27"/>
                  <a:gd name="T91" fmla="*/ 11 h 50"/>
                  <a:gd name="T92" fmla="*/ 15 w 27"/>
                  <a:gd name="T93" fmla="*/ 11 h 50"/>
                  <a:gd name="T94" fmla="*/ 10 w 27"/>
                  <a:gd name="T95" fmla="*/ 12 h 50"/>
                  <a:gd name="T96" fmla="*/ 9 w 27"/>
                  <a:gd name="T97" fmla="*/ 15 h 50"/>
                  <a:gd name="T98" fmla="*/ 10 w 27"/>
                  <a:gd name="T99" fmla="*/ 19 h 50"/>
                  <a:gd name="T100" fmla="*/ 15 w 27"/>
                  <a:gd name="T101" fmla="*/ 21 h 50"/>
                  <a:gd name="T102" fmla="*/ 24 w 27"/>
                  <a:gd name="T103" fmla="*/ 26 h 50"/>
                  <a:gd name="T104" fmla="*/ 27 w 27"/>
                  <a:gd name="T105" fmla="*/ 34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7" h="50">
                    <a:moveTo>
                      <a:pt x="27" y="34"/>
                    </a:moveTo>
                    <a:cubicBezTo>
                      <a:pt x="27" y="36"/>
                      <a:pt x="26" y="37"/>
                      <a:pt x="26" y="38"/>
                    </a:cubicBezTo>
                    <a:cubicBezTo>
                      <a:pt x="25" y="40"/>
                      <a:pt x="25" y="41"/>
                      <a:pt x="24" y="42"/>
                    </a:cubicBezTo>
                    <a:cubicBezTo>
                      <a:pt x="23" y="43"/>
                      <a:pt x="22" y="43"/>
                      <a:pt x="21" y="44"/>
                    </a:cubicBezTo>
                    <a:cubicBezTo>
                      <a:pt x="20" y="44"/>
                      <a:pt x="18" y="45"/>
                      <a:pt x="17" y="45"/>
                    </a:cubicBezTo>
                    <a:cubicBezTo>
                      <a:pt x="17" y="48"/>
                      <a:pt x="17" y="48"/>
                      <a:pt x="17" y="48"/>
                    </a:cubicBezTo>
                    <a:cubicBezTo>
                      <a:pt x="17" y="49"/>
                      <a:pt x="17" y="50"/>
                      <a:pt x="17" y="50"/>
                    </a:cubicBezTo>
                    <a:cubicBezTo>
                      <a:pt x="16" y="50"/>
                      <a:pt x="16" y="50"/>
                      <a:pt x="15" y="50"/>
                    </a:cubicBezTo>
                    <a:cubicBezTo>
                      <a:pt x="11" y="50"/>
                      <a:pt x="11" y="50"/>
                      <a:pt x="11" y="50"/>
                    </a:cubicBezTo>
                    <a:cubicBezTo>
                      <a:pt x="11" y="50"/>
                      <a:pt x="10" y="50"/>
                      <a:pt x="10" y="50"/>
                    </a:cubicBezTo>
                    <a:cubicBezTo>
                      <a:pt x="10" y="50"/>
                      <a:pt x="9" y="49"/>
                      <a:pt x="9" y="48"/>
                    </a:cubicBezTo>
                    <a:cubicBezTo>
                      <a:pt x="9" y="46"/>
                      <a:pt x="9" y="46"/>
                      <a:pt x="9" y="46"/>
                    </a:cubicBezTo>
                    <a:cubicBezTo>
                      <a:pt x="7" y="46"/>
                      <a:pt x="5" y="45"/>
                      <a:pt x="3" y="45"/>
                    </a:cubicBezTo>
                    <a:cubicBezTo>
                      <a:pt x="2" y="44"/>
                      <a:pt x="1" y="44"/>
                      <a:pt x="0" y="43"/>
                    </a:cubicBezTo>
                    <a:cubicBezTo>
                      <a:pt x="0" y="43"/>
                      <a:pt x="0" y="43"/>
                      <a:pt x="0" y="42"/>
                    </a:cubicBezTo>
                    <a:cubicBezTo>
                      <a:pt x="0" y="41"/>
                      <a:pt x="0" y="41"/>
                      <a:pt x="0" y="40"/>
                    </a:cubicBezTo>
                    <a:cubicBezTo>
                      <a:pt x="0" y="39"/>
                      <a:pt x="0" y="39"/>
                      <a:pt x="1" y="38"/>
                    </a:cubicBezTo>
                    <a:cubicBezTo>
                      <a:pt x="1" y="37"/>
                      <a:pt x="1" y="37"/>
                      <a:pt x="1" y="37"/>
                    </a:cubicBezTo>
                    <a:cubicBezTo>
                      <a:pt x="2" y="37"/>
                      <a:pt x="2" y="37"/>
                      <a:pt x="2" y="37"/>
                    </a:cubicBezTo>
                    <a:cubicBezTo>
                      <a:pt x="2" y="38"/>
                      <a:pt x="2" y="38"/>
                      <a:pt x="2" y="38"/>
                    </a:cubicBezTo>
                    <a:cubicBezTo>
                      <a:pt x="3" y="38"/>
                      <a:pt x="4" y="38"/>
                      <a:pt x="6" y="39"/>
                    </a:cubicBezTo>
                    <a:cubicBezTo>
                      <a:pt x="7" y="39"/>
                      <a:pt x="8" y="39"/>
                      <a:pt x="11" y="39"/>
                    </a:cubicBezTo>
                    <a:cubicBezTo>
                      <a:pt x="13" y="39"/>
                      <a:pt x="15" y="39"/>
                      <a:pt x="16" y="38"/>
                    </a:cubicBezTo>
                    <a:cubicBezTo>
                      <a:pt x="18" y="37"/>
                      <a:pt x="19" y="36"/>
                      <a:pt x="19" y="34"/>
                    </a:cubicBezTo>
                    <a:cubicBezTo>
                      <a:pt x="19" y="33"/>
                      <a:pt x="18" y="32"/>
                      <a:pt x="17" y="31"/>
                    </a:cubicBezTo>
                    <a:cubicBezTo>
                      <a:pt x="16" y="30"/>
                      <a:pt x="14" y="29"/>
                      <a:pt x="12" y="28"/>
                    </a:cubicBezTo>
                    <a:cubicBezTo>
                      <a:pt x="10" y="27"/>
                      <a:pt x="9" y="26"/>
                      <a:pt x="7" y="26"/>
                    </a:cubicBezTo>
                    <a:cubicBezTo>
                      <a:pt x="6" y="25"/>
                      <a:pt x="5" y="24"/>
                      <a:pt x="4" y="23"/>
                    </a:cubicBezTo>
                    <a:cubicBezTo>
                      <a:pt x="3" y="22"/>
                      <a:pt x="2" y="21"/>
                      <a:pt x="2" y="20"/>
                    </a:cubicBezTo>
                    <a:cubicBezTo>
                      <a:pt x="1" y="19"/>
                      <a:pt x="1" y="17"/>
                      <a:pt x="1" y="15"/>
                    </a:cubicBezTo>
                    <a:cubicBezTo>
                      <a:pt x="1" y="13"/>
                      <a:pt x="1" y="11"/>
                      <a:pt x="3" y="9"/>
                    </a:cubicBezTo>
                    <a:cubicBezTo>
                      <a:pt x="5" y="7"/>
                      <a:pt x="7" y="6"/>
                      <a:pt x="11" y="5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11" y="1"/>
                      <a:pt x="11" y="1"/>
                      <a:pt x="11" y="0"/>
                    </a:cubicBezTo>
                    <a:cubicBezTo>
                      <a:pt x="11" y="0"/>
                      <a:pt x="12" y="0"/>
                      <a:pt x="13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7" y="0"/>
                      <a:pt x="18" y="0"/>
                      <a:pt x="18" y="0"/>
                    </a:cubicBezTo>
                    <a:cubicBezTo>
                      <a:pt x="18" y="0"/>
                      <a:pt x="18" y="1"/>
                      <a:pt x="18" y="2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20" y="5"/>
                      <a:pt x="21" y="5"/>
                      <a:pt x="22" y="5"/>
                    </a:cubicBezTo>
                    <a:cubicBezTo>
                      <a:pt x="23" y="6"/>
                      <a:pt x="23" y="6"/>
                      <a:pt x="24" y="6"/>
                    </a:cubicBezTo>
                    <a:cubicBezTo>
                      <a:pt x="24" y="6"/>
                      <a:pt x="24" y="6"/>
                      <a:pt x="24" y="7"/>
                    </a:cubicBezTo>
                    <a:cubicBezTo>
                      <a:pt x="24" y="8"/>
                      <a:pt x="24" y="8"/>
                      <a:pt x="24" y="9"/>
                    </a:cubicBezTo>
                    <a:cubicBezTo>
                      <a:pt x="24" y="10"/>
                      <a:pt x="24" y="11"/>
                      <a:pt x="23" y="11"/>
                    </a:cubicBezTo>
                    <a:cubicBezTo>
                      <a:pt x="23" y="12"/>
                      <a:pt x="23" y="12"/>
                      <a:pt x="22" y="12"/>
                    </a:cubicBezTo>
                    <a:cubicBezTo>
                      <a:pt x="22" y="12"/>
                      <a:pt x="21" y="12"/>
                      <a:pt x="19" y="11"/>
                    </a:cubicBezTo>
                    <a:cubicBezTo>
                      <a:pt x="18" y="11"/>
                      <a:pt x="17" y="11"/>
                      <a:pt x="15" y="11"/>
                    </a:cubicBezTo>
                    <a:cubicBezTo>
                      <a:pt x="13" y="11"/>
                      <a:pt x="11" y="11"/>
                      <a:pt x="10" y="12"/>
                    </a:cubicBezTo>
                    <a:cubicBezTo>
                      <a:pt x="9" y="13"/>
                      <a:pt x="9" y="14"/>
                      <a:pt x="9" y="15"/>
                    </a:cubicBezTo>
                    <a:cubicBezTo>
                      <a:pt x="9" y="17"/>
                      <a:pt x="9" y="18"/>
                      <a:pt x="10" y="19"/>
                    </a:cubicBezTo>
                    <a:cubicBezTo>
                      <a:pt x="11" y="19"/>
                      <a:pt x="13" y="20"/>
                      <a:pt x="15" y="21"/>
                    </a:cubicBezTo>
                    <a:cubicBezTo>
                      <a:pt x="19" y="23"/>
                      <a:pt x="22" y="24"/>
                      <a:pt x="24" y="26"/>
                    </a:cubicBezTo>
                    <a:cubicBezTo>
                      <a:pt x="26" y="28"/>
                      <a:pt x="27" y="31"/>
                      <a:pt x="27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474" name="Freeform 81">
                <a:extLst>
                  <a:ext uri="{FF2B5EF4-FFF2-40B4-BE49-F238E27FC236}">
                    <a16:creationId xmlns:a16="http://schemas.microsoft.com/office/drawing/2014/main" id="{EBBD78FF-7BDB-D446-AA2B-C31EE66B5E9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74" y="819"/>
                <a:ext cx="148" cy="149"/>
              </a:xfrm>
              <a:custGeom>
                <a:avLst/>
                <a:gdLst>
                  <a:gd name="T0" fmla="*/ 51 w 102"/>
                  <a:gd name="T1" fmla="*/ 0 h 102"/>
                  <a:gd name="T2" fmla="*/ 0 w 102"/>
                  <a:gd name="T3" fmla="*/ 51 h 102"/>
                  <a:gd name="T4" fmla="*/ 51 w 102"/>
                  <a:gd name="T5" fmla="*/ 102 h 102"/>
                  <a:gd name="T6" fmla="*/ 102 w 102"/>
                  <a:gd name="T7" fmla="*/ 51 h 102"/>
                  <a:gd name="T8" fmla="*/ 51 w 102"/>
                  <a:gd name="T9" fmla="*/ 0 h 102"/>
                  <a:gd name="T10" fmla="*/ 51 w 102"/>
                  <a:gd name="T11" fmla="*/ 87 h 102"/>
                  <a:gd name="T12" fmla="*/ 15 w 102"/>
                  <a:gd name="T13" fmla="*/ 51 h 102"/>
                  <a:gd name="T14" fmla="*/ 51 w 102"/>
                  <a:gd name="T15" fmla="*/ 16 h 102"/>
                  <a:gd name="T16" fmla="*/ 86 w 102"/>
                  <a:gd name="T17" fmla="*/ 51 h 102"/>
                  <a:gd name="T18" fmla="*/ 51 w 102"/>
                  <a:gd name="T19" fmla="*/ 87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2" h="102">
                    <a:moveTo>
                      <a:pt x="51" y="0"/>
                    </a:moveTo>
                    <a:cubicBezTo>
                      <a:pt x="23" y="0"/>
                      <a:pt x="0" y="23"/>
                      <a:pt x="0" y="51"/>
                    </a:cubicBezTo>
                    <a:cubicBezTo>
                      <a:pt x="0" y="79"/>
                      <a:pt x="23" y="102"/>
                      <a:pt x="51" y="102"/>
                    </a:cubicBezTo>
                    <a:cubicBezTo>
                      <a:pt x="79" y="102"/>
                      <a:pt x="102" y="79"/>
                      <a:pt x="102" y="51"/>
                    </a:cubicBezTo>
                    <a:cubicBezTo>
                      <a:pt x="102" y="23"/>
                      <a:pt x="79" y="0"/>
                      <a:pt x="51" y="0"/>
                    </a:cubicBezTo>
                    <a:close/>
                    <a:moveTo>
                      <a:pt x="51" y="87"/>
                    </a:moveTo>
                    <a:cubicBezTo>
                      <a:pt x="31" y="87"/>
                      <a:pt x="15" y="71"/>
                      <a:pt x="15" y="51"/>
                    </a:cubicBezTo>
                    <a:cubicBezTo>
                      <a:pt x="15" y="31"/>
                      <a:pt x="31" y="16"/>
                      <a:pt x="51" y="16"/>
                    </a:cubicBezTo>
                    <a:cubicBezTo>
                      <a:pt x="71" y="16"/>
                      <a:pt x="86" y="31"/>
                      <a:pt x="86" y="51"/>
                    </a:cubicBezTo>
                    <a:cubicBezTo>
                      <a:pt x="86" y="71"/>
                      <a:pt x="71" y="87"/>
                      <a:pt x="51" y="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475" name="Rectangle 82">
                <a:extLst>
                  <a:ext uri="{FF2B5EF4-FFF2-40B4-BE49-F238E27FC236}">
                    <a16:creationId xmlns:a16="http://schemas.microsoft.com/office/drawing/2014/main" id="{E41B3F7C-2447-EB48-A64E-528A6FFA85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1" y="956"/>
                <a:ext cx="33" cy="9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476" name="Freeform 83">
                <a:extLst>
                  <a:ext uri="{FF2B5EF4-FFF2-40B4-BE49-F238E27FC236}">
                    <a16:creationId xmlns:a16="http://schemas.microsoft.com/office/drawing/2014/main" id="{E69975CC-AC14-6540-A09B-456904CD54F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257" y="1799"/>
                <a:ext cx="76" cy="76"/>
              </a:xfrm>
              <a:custGeom>
                <a:avLst/>
                <a:gdLst>
                  <a:gd name="T0" fmla="*/ 52 w 52"/>
                  <a:gd name="T1" fmla="*/ 26 h 52"/>
                  <a:gd name="T2" fmla="*/ 26 w 52"/>
                  <a:gd name="T3" fmla="*/ 0 h 52"/>
                  <a:gd name="T4" fmla="*/ 0 w 52"/>
                  <a:gd name="T5" fmla="*/ 26 h 52"/>
                  <a:gd name="T6" fmla="*/ 26 w 52"/>
                  <a:gd name="T7" fmla="*/ 52 h 52"/>
                  <a:gd name="T8" fmla="*/ 52 w 52"/>
                  <a:gd name="T9" fmla="*/ 26 h 52"/>
                  <a:gd name="T10" fmla="*/ 44 w 52"/>
                  <a:gd name="T11" fmla="*/ 26 h 52"/>
                  <a:gd name="T12" fmla="*/ 26 w 52"/>
                  <a:gd name="T13" fmla="*/ 44 h 52"/>
                  <a:gd name="T14" fmla="*/ 8 w 52"/>
                  <a:gd name="T15" fmla="*/ 26 h 52"/>
                  <a:gd name="T16" fmla="*/ 26 w 52"/>
                  <a:gd name="T17" fmla="*/ 8 h 52"/>
                  <a:gd name="T18" fmla="*/ 44 w 52"/>
                  <a:gd name="T19" fmla="*/ 26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2" h="52">
                    <a:moveTo>
                      <a:pt x="52" y="26"/>
                    </a:moveTo>
                    <a:cubicBezTo>
                      <a:pt x="52" y="12"/>
                      <a:pt x="40" y="0"/>
                      <a:pt x="26" y="0"/>
                    </a:cubicBezTo>
                    <a:cubicBezTo>
                      <a:pt x="11" y="0"/>
                      <a:pt x="0" y="12"/>
                      <a:pt x="0" y="26"/>
                    </a:cubicBezTo>
                    <a:cubicBezTo>
                      <a:pt x="0" y="40"/>
                      <a:pt x="11" y="52"/>
                      <a:pt x="26" y="52"/>
                    </a:cubicBezTo>
                    <a:cubicBezTo>
                      <a:pt x="40" y="52"/>
                      <a:pt x="52" y="40"/>
                      <a:pt x="52" y="26"/>
                    </a:cubicBezTo>
                    <a:close/>
                    <a:moveTo>
                      <a:pt x="44" y="26"/>
                    </a:moveTo>
                    <a:cubicBezTo>
                      <a:pt x="44" y="36"/>
                      <a:pt x="36" y="44"/>
                      <a:pt x="26" y="44"/>
                    </a:cubicBezTo>
                    <a:cubicBezTo>
                      <a:pt x="16" y="44"/>
                      <a:pt x="8" y="36"/>
                      <a:pt x="8" y="26"/>
                    </a:cubicBezTo>
                    <a:cubicBezTo>
                      <a:pt x="8" y="16"/>
                      <a:pt x="16" y="8"/>
                      <a:pt x="26" y="8"/>
                    </a:cubicBezTo>
                    <a:cubicBezTo>
                      <a:pt x="36" y="8"/>
                      <a:pt x="44" y="16"/>
                      <a:pt x="44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477" name="Rectangle 84">
                <a:extLst>
                  <a:ext uri="{FF2B5EF4-FFF2-40B4-BE49-F238E27FC236}">
                    <a16:creationId xmlns:a16="http://schemas.microsoft.com/office/drawing/2014/main" id="{7DF0B4C5-1A71-854F-913F-10BCCB27C0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86" y="1760"/>
                <a:ext cx="16" cy="4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478" name="Freeform 85">
                <a:extLst>
                  <a:ext uri="{FF2B5EF4-FFF2-40B4-BE49-F238E27FC236}">
                    <a16:creationId xmlns:a16="http://schemas.microsoft.com/office/drawing/2014/main" id="{DFE04126-AB46-BE48-898F-820803C4D32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263" y="808"/>
                <a:ext cx="76" cy="75"/>
              </a:xfrm>
              <a:custGeom>
                <a:avLst/>
                <a:gdLst>
                  <a:gd name="T0" fmla="*/ 52 w 52"/>
                  <a:gd name="T1" fmla="*/ 26 h 52"/>
                  <a:gd name="T2" fmla="*/ 26 w 52"/>
                  <a:gd name="T3" fmla="*/ 0 h 52"/>
                  <a:gd name="T4" fmla="*/ 0 w 52"/>
                  <a:gd name="T5" fmla="*/ 26 h 52"/>
                  <a:gd name="T6" fmla="*/ 26 w 52"/>
                  <a:gd name="T7" fmla="*/ 52 h 52"/>
                  <a:gd name="T8" fmla="*/ 52 w 52"/>
                  <a:gd name="T9" fmla="*/ 26 h 52"/>
                  <a:gd name="T10" fmla="*/ 39 w 52"/>
                  <a:gd name="T11" fmla="*/ 26 h 52"/>
                  <a:gd name="T12" fmla="*/ 26 w 52"/>
                  <a:gd name="T13" fmla="*/ 39 h 52"/>
                  <a:gd name="T14" fmla="*/ 13 w 52"/>
                  <a:gd name="T15" fmla="*/ 26 h 52"/>
                  <a:gd name="T16" fmla="*/ 26 w 52"/>
                  <a:gd name="T17" fmla="*/ 12 h 52"/>
                  <a:gd name="T18" fmla="*/ 39 w 52"/>
                  <a:gd name="T19" fmla="*/ 26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2" h="52">
                    <a:moveTo>
                      <a:pt x="52" y="26"/>
                    </a:moveTo>
                    <a:cubicBezTo>
                      <a:pt x="52" y="11"/>
                      <a:pt x="40" y="0"/>
                      <a:pt x="26" y="0"/>
                    </a:cubicBezTo>
                    <a:cubicBezTo>
                      <a:pt x="12" y="0"/>
                      <a:pt x="0" y="11"/>
                      <a:pt x="0" y="26"/>
                    </a:cubicBezTo>
                    <a:cubicBezTo>
                      <a:pt x="0" y="40"/>
                      <a:pt x="12" y="52"/>
                      <a:pt x="26" y="52"/>
                    </a:cubicBezTo>
                    <a:cubicBezTo>
                      <a:pt x="40" y="52"/>
                      <a:pt x="52" y="40"/>
                      <a:pt x="52" y="26"/>
                    </a:cubicBezTo>
                    <a:close/>
                    <a:moveTo>
                      <a:pt x="39" y="26"/>
                    </a:moveTo>
                    <a:cubicBezTo>
                      <a:pt x="39" y="33"/>
                      <a:pt x="33" y="39"/>
                      <a:pt x="26" y="39"/>
                    </a:cubicBezTo>
                    <a:cubicBezTo>
                      <a:pt x="19" y="39"/>
                      <a:pt x="13" y="33"/>
                      <a:pt x="13" y="26"/>
                    </a:cubicBezTo>
                    <a:cubicBezTo>
                      <a:pt x="13" y="18"/>
                      <a:pt x="19" y="12"/>
                      <a:pt x="26" y="12"/>
                    </a:cubicBezTo>
                    <a:cubicBezTo>
                      <a:pt x="33" y="12"/>
                      <a:pt x="39" y="18"/>
                      <a:pt x="39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479" name="Rectangle 86">
                <a:extLst>
                  <a:ext uri="{FF2B5EF4-FFF2-40B4-BE49-F238E27FC236}">
                    <a16:creationId xmlns:a16="http://schemas.microsoft.com/office/drawing/2014/main" id="{A439B730-6E08-5743-915A-5EA1D5BC2B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92" y="767"/>
                <a:ext cx="18" cy="46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480" name="Freeform 87">
                <a:extLst>
                  <a:ext uri="{FF2B5EF4-FFF2-40B4-BE49-F238E27FC236}">
                    <a16:creationId xmlns:a16="http://schemas.microsoft.com/office/drawing/2014/main" id="{0FB2116F-95C9-2047-BF14-E8A5B559480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87" y="1762"/>
                <a:ext cx="76" cy="75"/>
              </a:xfrm>
              <a:custGeom>
                <a:avLst/>
                <a:gdLst>
                  <a:gd name="T0" fmla="*/ 52 w 52"/>
                  <a:gd name="T1" fmla="*/ 26 h 52"/>
                  <a:gd name="T2" fmla="*/ 26 w 52"/>
                  <a:gd name="T3" fmla="*/ 0 h 52"/>
                  <a:gd name="T4" fmla="*/ 0 w 52"/>
                  <a:gd name="T5" fmla="*/ 26 h 52"/>
                  <a:gd name="T6" fmla="*/ 26 w 52"/>
                  <a:gd name="T7" fmla="*/ 52 h 52"/>
                  <a:gd name="T8" fmla="*/ 52 w 52"/>
                  <a:gd name="T9" fmla="*/ 26 h 52"/>
                  <a:gd name="T10" fmla="*/ 44 w 52"/>
                  <a:gd name="T11" fmla="*/ 26 h 52"/>
                  <a:gd name="T12" fmla="*/ 26 w 52"/>
                  <a:gd name="T13" fmla="*/ 44 h 52"/>
                  <a:gd name="T14" fmla="*/ 8 w 52"/>
                  <a:gd name="T15" fmla="*/ 26 h 52"/>
                  <a:gd name="T16" fmla="*/ 26 w 52"/>
                  <a:gd name="T17" fmla="*/ 8 h 52"/>
                  <a:gd name="T18" fmla="*/ 44 w 52"/>
                  <a:gd name="T19" fmla="*/ 26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2" h="52">
                    <a:moveTo>
                      <a:pt x="52" y="26"/>
                    </a:moveTo>
                    <a:cubicBezTo>
                      <a:pt x="52" y="11"/>
                      <a:pt x="41" y="0"/>
                      <a:pt x="26" y="0"/>
                    </a:cubicBezTo>
                    <a:cubicBezTo>
                      <a:pt x="12" y="0"/>
                      <a:pt x="0" y="11"/>
                      <a:pt x="0" y="26"/>
                    </a:cubicBezTo>
                    <a:cubicBezTo>
                      <a:pt x="0" y="40"/>
                      <a:pt x="12" y="52"/>
                      <a:pt x="26" y="52"/>
                    </a:cubicBezTo>
                    <a:cubicBezTo>
                      <a:pt x="41" y="52"/>
                      <a:pt x="52" y="40"/>
                      <a:pt x="52" y="26"/>
                    </a:cubicBezTo>
                    <a:close/>
                    <a:moveTo>
                      <a:pt x="44" y="26"/>
                    </a:moveTo>
                    <a:cubicBezTo>
                      <a:pt x="44" y="36"/>
                      <a:pt x="36" y="44"/>
                      <a:pt x="26" y="44"/>
                    </a:cubicBezTo>
                    <a:cubicBezTo>
                      <a:pt x="16" y="44"/>
                      <a:pt x="8" y="36"/>
                      <a:pt x="8" y="26"/>
                    </a:cubicBezTo>
                    <a:cubicBezTo>
                      <a:pt x="8" y="16"/>
                      <a:pt x="16" y="8"/>
                      <a:pt x="26" y="8"/>
                    </a:cubicBezTo>
                    <a:cubicBezTo>
                      <a:pt x="36" y="8"/>
                      <a:pt x="44" y="16"/>
                      <a:pt x="44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481" name="Rectangle 88">
                <a:extLst>
                  <a:ext uri="{FF2B5EF4-FFF2-40B4-BE49-F238E27FC236}">
                    <a16:creationId xmlns:a16="http://schemas.microsoft.com/office/drawing/2014/main" id="{E79E0FB4-DD0F-1143-9C95-A70E69CFB7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18" y="1721"/>
                <a:ext cx="16" cy="46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482" name="Freeform 89">
                <a:extLst>
                  <a:ext uri="{FF2B5EF4-FFF2-40B4-BE49-F238E27FC236}">
                    <a16:creationId xmlns:a16="http://schemas.microsoft.com/office/drawing/2014/main" id="{17E7F316-89DB-984F-A924-0454127376B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11" y="915"/>
                <a:ext cx="76" cy="76"/>
              </a:xfrm>
              <a:custGeom>
                <a:avLst/>
                <a:gdLst>
                  <a:gd name="T0" fmla="*/ 26 w 52"/>
                  <a:gd name="T1" fmla="*/ 52 h 52"/>
                  <a:gd name="T2" fmla="*/ 52 w 52"/>
                  <a:gd name="T3" fmla="*/ 26 h 52"/>
                  <a:gd name="T4" fmla="*/ 26 w 52"/>
                  <a:gd name="T5" fmla="*/ 0 h 52"/>
                  <a:gd name="T6" fmla="*/ 0 w 52"/>
                  <a:gd name="T7" fmla="*/ 26 h 52"/>
                  <a:gd name="T8" fmla="*/ 26 w 52"/>
                  <a:gd name="T9" fmla="*/ 52 h 52"/>
                  <a:gd name="T10" fmla="*/ 26 w 52"/>
                  <a:gd name="T11" fmla="*/ 44 h 52"/>
                  <a:gd name="T12" fmla="*/ 8 w 52"/>
                  <a:gd name="T13" fmla="*/ 26 h 52"/>
                  <a:gd name="T14" fmla="*/ 26 w 52"/>
                  <a:gd name="T15" fmla="*/ 8 h 52"/>
                  <a:gd name="T16" fmla="*/ 44 w 52"/>
                  <a:gd name="T17" fmla="*/ 26 h 52"/>
                  <a:gd name="T18" fmla="*/ 26 w 52"/>
                  <a:gd name="T19" fmla="*/ 44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2" h="52">
                    <a:moveTo>
                      <a:pt x="26" y="52"/>
                    </a:moveTo>
                    <a:cubicBezTo>
                      <a:pt x="40" y="52"/>
                      <a:pt x="52" y="41"/>
                      <a:pt x="52" y="26"/>
                    </a:cubicBezTo>
                    <a:cubicBezTo>
                      <a:pt x="52" y="12"/>
                      <a:pt x="40" y="0"/>
                      <a:pt x="26" y="0"/>
                    </a:cubicBezTo>
                    <a:cubicBezTo>
                      <a:pt x="12" y="0"/>
                      <a:pt x="0" y="12"/>
                      <a:pt x="0" y="26"/>
                    </a:cubicBezTo>
                    <a:cubicBezTo>
                      <a:pt x="0" y="41"/>
                      <a:pt x="12" y="52"/>
                      <a:pt x="26" y="52"/>
                    </a:cubicBezTo>
                    <a:close/>
                    <a:moveTo>
                      <a:pt x="26" y="44"/>
                    </a:moveTo>
                    <a:cubicBezTo>
                      <a:pt x="16" y="44"/>
                      <a:pt x="8" y="36"/>
                      <a:pt x="8" y="26"/>
                    </a:cubicBezTo>
                    <a:cubicBezTo>
                      <a:pt x="8" y="16"/>
                      <a:pt x="16" y="8"/>
                      <a:pt x="26" y="8"/>
                    </a:cubicBezTo>
                    <a:cubicBezTo>
                      <a:pt x="36" y="8"/>
                      <a:pt x="44" y="16"/>
                      <a:pt x="44" y="26"/>
                    </a:cubicBezTo>
                    <a:cubicBezTo>
                      <a:pt x="44" y="36"/>
                      <a:pt x="36" y="44"/>
                      <a:pt x="26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483" name="Rectangle 90">
                <a:extLst>
                  <a:ext uri="{FF2B5EF4-FFF2-40B4-BE49-F238E27FC236}">
                    <a16:creationId xmlns:a16="http://schemas.microsoft.com/office/drawing/2014/main" id="{2904CB57-8093-4F46-8CA5-50641114E9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81" y="946"/>
                <a:ext cx="45" cy="16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484" name="Freeform 91">
                <a:extLst>
                  <a:ext uri="{FF2B5EF4-FFF2-40B4-BE49-F238E27FC236}">
                    <a16:creationId xmlns:a16="http://schemas.microsoft.com/office/drawing/2014/main" id="{7F6FA9EB-9F01-C145-9B17-16587C7F40A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776" y="1965"/>
                <a:ext cx="75" cy="74"/>
              </a:xfrm>
              <a:custGeom>
                <a:avLst/>
                <a:gdLst>
                  <a:gd name="T0" fmla="*/ 52 w 52"/>
                  <a:gd name="T1" fmla="*/ 25 h 51"/>
                  <a:gd name="T2" fmla="*/ 26 w 52"/>
                  <a:gd name="T3" fmla="*/ 0 h 51"/>
                  <a:gd name="T4" fmla="*/ 0 w 52"/>
                  <a:gd name="T5" fmla="*/ 25 h 51"/>
                  <a:gd name="T6" fmla="*/ 26 w 52"/>
                  <a:gd name="T7" fmla="*/ 51 h 51"/>
                  <a:gd name="T8" fmla="*/ 52 w 52"/>
                  <a:gd name="T9" fmla="*/ 25 h 51"/>
                  <a:gd name="T10" fmla="*/ 44 w 52"/>
                  <a:gd name="T11" fmla="*/ 25 h 51"/>
                  <a:gd name="T12" fmla="*/ 26 w 52"/>
                  <a:gd name="T13" fmla="*/ 43 h 51"/>
                  <a:gd name="T14" fmla="*/ 8 w 52"/>
                  <a:gd name="T15" fmla="*/ 25 h 51"/>
                  <a:gd name="T16" fmla="*/ 26 w 52"/>
                  <a:gd name="T17" fmla="*/ 7 h 51"/>
                  <a:gd name="T18" fmla="*/ 44 w 52"/>
                  <a:gd name="T19" fmla="*/ 25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2" h="51">
                    <a:moveTo>
                      <a:pt x="52" y="25"/>
                    </a:moveTo>
                    <a:cubicBezTo>
                      <a:pt x="52" y="11"/>
                      <a:pt x="40" y="0"/>
                      <a:pt x="26" y="0"/>
                    </a:cubicBezTo>
                    <a:cubicBezTo>
                      <a:pt x="11" y="0"/>
                      <a:pt x="0" y="11"/>
                      <a:pt x="0" y="25"/>
                    </a:cubicBezTo>
                    <a:cubicBezTo>
                      <a:pt x="0" y="40"/>
                      <a:pt x="11" y="51"/>
                      <a:pt x="26" y="51"/>
                    </a:cubicBezTo>
                    <a:cubicBezTo>
                      <a:pt x="40" y="51"/>
                      <a:pt x="52" y="40"/>
                      <a:pt x="52" y="25"/>
                    </a:cubicBezTo>
                    <a:close/>
                    <a:moveTo>
                      <a:pt x="44" y="25"/>
                    </a:moveTo>
                    <a:cubicBezTo>
                      <a:pt x="44" y="35"/>
                      <a:pt x="36" y="43"/>
                      <a:pt x="26" y="43"/>
                    </a:cubicBezTo>
                    <a:cubicBezTo>
                      <a:pt x="16" y="43"/>
                      <a:pt x="8" y="35"/>
                      <a:pt x="8" y="25"/>
                    </a:cubicBezTo>
                    <a:cubicBezTo>
                      <a:pt x="8" y="15"/>
                      <a:pt x="16" y="7"/>
                      <a:pt x="26" y="7"/>
                    </a:cubicBezTo>
                    <a:cubicBezTo>
                      <a:pt x="36" y="7"/>
                      <a:pt x="44" y="15"/>
                      <a:pt x="44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485" name="Rectangle 92">
                <a:extLst>
                  <a:ext uri="{FF2B5EF4-FFF2-40B4-BE49-F238E27FC236}">
                    <a16:creationId xmlns:a16="http://schemas.microsoft.com/office/drawing/2014/main" id="{1D3B3B5F-191D-304B-A32D-C6C99F8CDD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05" y="1924"/>
                <a:ext cx="16" cy="46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486" name="Freeform 93">
                <a:extLst>
                  <a:ext uri="{FF2B5EF4-FFF2-40B4-BE49-F238E27FC236}">
                    <a16:creationId xmlns:a16="http://schemas.microsoft.com/office/drawing/2014/main" id="{70B0EE15-850A-2B41-8DF3-8A77CFD043A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51" y="2986"/>
                <a:ext cx="74" cy="76"/>
              </a:xfrm>
              <a:custGeom>
                <a:avLst/>
                <a:gdLst>
                  <a:gd name="T0" fmla="*/ 26 w 51"/>
                  <a:gd name="T1" fmla="*/ 52 h 52"/>
                  <a:gd name="T2" fmla="*/ 51 w 51"/>
                  <a:gd name="T3" fmla="*/ 26 h 52"/>
                  <a:gd name="T4" fmla="*/ 26 w 51"/>
                  <a:gd name="T5" fmla="*/ 0 h 52"/>
                  <a:gd name="T6" fmla="*/ 0 w 51"/>
                  <a:gd name="T7" fmla="*/ 26 h 52"/>
                  <a:gd name="T8" fmla="*/ 26 w 51"/>
                  <a:gd name="T9" fmla="*/ 52 h 52"/>
                  <a:gd name="T10" fmla="*/ 26 w 51"/>
                  <a:gd name="T11" fmla="*/ 44 h 52"/>
                  <a:gd name="T12" fmla="*/ 8 w 51"/>
                  <a:gd name="T13" fmla="*/ 26 h 52"/>
                  <a:gd name="T14" fmla="*/ 26 w 51"/>
                  <a:gd name="T15" fmla="*/ 8 h 52"/>
                  <a:gd name="T16" fmla="*/ 44 w 51"/>
                  <a:gd name="T17" fmla="*/ 26 h 52"/>
                  <a:gd name="T18" fmla="*/ 26 w 51"/>
                  <a:gd name="T19" fmla="*/ 44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1" h="52">
                    <a:moveTo>
                      <a:pt x="26" y="52"/>
                    </a:moveTo>
                    <a:cubicBezTo>
                      <a:pt x="40" y="52"/>
                      <a:pt x="51" y="40"/>
                      <a:pt x="51" y="26"/>
                    </a:cubicBezTo>
                    <a:cubicBezTo>
                      <a:pt x="51" y="12"/>
                      <a:pt x="40" y="0"/>
                      <a:pt x="26" y="0"/>
                    </a:cubicBezTo>
                    <a:cubicBezTo>
                      <a:pt x="11" y="0"/>
                      <a:pt x="0" y="12"/>
                      <a:pt x="0" y="26"/>
                    </a:cubicBezTo>
                    <a:cubicBezTo>
                      <a:pt x="0" y="40"/>
                      <a:pt x="11" y="52"/>
                      <a:pt x="26" y="52"/>
                    </a:cubicBezTo>
                    <a:close/>
                    <a:moveTo>
                      <a:pt x="26" y="44"/>
                    </a:moveTo>
                    <a:cubicBezTo>
                      <a:pt x="16" y="44"/>
                      <a:pt x="8" y="36"/>
                      <a:pt x="8" y="26"/>
                    </a:cubicBezTo>
                    <a:cubicBezTo>
                      <a:pt x="8" y="16"/>
                      <a:pt x="16" y="8"/>
                      <a:pt x="26" y="8"/>
                    </a:cubicBezTo>
                    <a:cubicBezTo>
                      <a:pt x="35" y="8"/>
                      <a:pt x="44" y="16"/>
                      <a:pt x="44" y="26"/>
                    </a:cubicBezTo>
                    <a:cubicBezTo>
                      <a:pt x="44" y="36"/>
                      <a:pt x="35" y="44"/>
                      <a:pt x="26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487" name="Rectangle 94">
                <a:extLst>
                  <a:ext uri="{FF2B5EF4-FFF2-40B4-BE49-F238E27FC236}">
                    <a16:creationId xmlns:a16="http://schemas.microsoft.com/office/drawing/2014/main" id="{3911A42C-5E37-4E4F-9B66-F0CEBF472F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21" y="3015"/>
                <a:ext cx="45" cy="1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488" name="Freeform 95">
                <a:extLst>
                  <a:ext uri="{FF2B5EF4-FFF2-40B4-BE49-F238E27FC236}">
                    <a16:creationId xmlns:a16="http://schemas.microsoft.com/office/drawing/2014/main" id="{A343D515-5178-BB4D-A310-B549961032C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785" y="2705"/>
                <a:ext cx="94" cy="96"/>
              </a:xfrm>
              <a:custGeom>
                <a:avLst/>
                <a:gdLst>
                  <a:gd name="T0" fmla="*/ 65 w 65"/>
                  <a:gd name="T1" fmla="*/ 33 h 66"/>
                  <a:gd name="T2" fmla="*/ 32 w 65"/>
                  <a:gd name="T3" fmla="*/ 0 h 66"/>
                  <a:gd name="T4" fmla="*/ 0 w 65"/>
                  <a:gd name="T5" fmla="*/ 33 h 66"/>
                  <a:gd name="T6" fmla="*/ 32 w 65"/>
                  <a:gd name="T7" fmla="*/ 66 h 66"/>
                  <a:gd name="T8" fmla="*/ 65 w 65"/>
                  <a:gd name="T9" fmla="*/ 33 h 66"/>
                  <a:gd name="T10" fmla="*/ 55 w 65"/>
                  <a:gd name="T11" fmla="*/ 33 h 66"/>
                  <a:gd name="T12" fmla="*/ 32 w 65"/>
                  <a:gd name="T13" fmla="*/ 56 h 66"/>
                  <a:gd name="T14" fmla="*/ 10 w 65"/>
                  <a:gd name="T15" fmla="*/ 33 h 66"/>
                  <a:gd name="T16" fmla="*/ 32 w 65"/>
                  <a:gd name="T17" fmla="*/ 10 h 66"/>
                  <a:gd name="T18" fmla="*/ 55 w 65"/>
                  <a:gd name="T19" fmla="*/ 33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5" h="66">
                    <a:moveTo>
                      <a:pt x="65" y="33"/>
                    </a:moveTo>
                    <a:cubicBezTo>
                      <a:pt x="65" y="15"/>
                      <a:pt x="50" y="0"/>
                      <a:pt x="32" y="0"/>
                    </a:cubicBezTo>
                    <a:cubicBezTo>
                      <a:pt x="14" y="0"/>
                      <a:pt x="0" y="15"/>
                      <a:pt x="0" y="33"/>
                    </a:cubicBezTo>
                    <a:cubicBezTo>
                      <a:pt x="0" y="51"/>
                      <a:pt x="14" y="66"/>
                      <a:pt x="32" y="66"/>
                    </a:cubicBezTo>
                    <a:cubicBezTo>
                      <a:pt x="50" y="66"/>
                      <a:pt x="65" y="51"/>
                      <a:pt x="65" y="33"/>
                    </a:cubicBezTo>
                    <a:close/>
                    <a:moveTo>
                      <a:pt x="55" y="33"/>
                    </a:moveTo>
                    <a:cubicBezTo>
                      <a:pt x="55" y="46"/>
                      <a:pt x="45" y="56"/>
                      <a:pt x="32" y="56"/>
                    </a:cubicBezTo>
                    <a:cubicBezTo>
                      <a:pt x="20" y="56"/>
                      <a:pt x="10" y="46"/>
                      <a:pt x="10" y="33"/>
                    </a:cubicBezTo>
                    <a:cubicBezTo>
                      <a:pt x="10" y="21"/>
                      <a:pt x="20" y="10"/>
                      <a:pt x="32" y="10"/>
                    </a:cubicBezTo>
                    <a:cubicBezTo>
                      <a:pt x="45" y="10"/>
                      <a:pt x="55" y="21"/>
                      <a:pt x="55" y="3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489" name="Rectangle 96">
                <a:extLst>
                  <a:ext uri="{FF2B5EF4-FFF2-40B4-BE49-F238E27FC236}">
                    <a16:creationId xmlns:a16="http://schemas.microsoft.com/office/drawing/2014/main" id="{085AE916-B4F6-1F4E-B861-8CBB0FC3DB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21" y="2656"/>
                <a:ext cx="22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490" name="Freeform 97">
                <a:extLst>
                  <a:ext uri="{FF2B5EF4-FFF2-40B4-BE49-F238E27FC236}">
                    <a16:creationId xmlns:a16="http://schemas.microsoft.com/office/drawing/2014/main" id="{7AC07305-1D0C-0E42-A2FF-D114C6E134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53" y="1625"/>
                <a:ext cx="48" cy="91"/>
              </a:xfrm>
              <a:custGeom>
                <a:avLst/>
                <a:gdLst>
                  <a:gd name="T0" fmla="*/ 33 w 33"/>
                  <a:gd name="T1" fmla="*/ 43 h 63"/>
                  <a:gd name="T2" fmla="*/ 32 w 33"/>
                  <a:gd name="T3" fmla="*/ 48 h 63"/>
                  <a:gd name="T4" fmla="*/ 30 w 33"/>
                  <a:gd name="T5" fmla="*/ 52 h 63"/>
                  <a:gd name="T6" fmla="*/ 26 w 33"/>
                  <a:gd name="T7" fmla="*/ 55 h 63"/>
                  <a:gd name="T8" fmla="*/ 21 w 33"/>
                  <a:gd name="T9" fmla="*/ 56 h 63"/>
                  <a:gd name="T10" fmla="*/ 21 w 33"/>
                  <a:gd name="T11" fmla="*/ 60 h 63"/>
                  <a:gd name="T12" fmla="*/ 21 w 33"/>
                  <a:gd name="T13" fmla="*/ 62 h 63"/>
                  <a:gd name="T14" fmla="*/ 19 w 33"/>
                  <a:gd name="T15" fmla="*/ 63 h 63"/>
                  <a:gd name="T16" fmla="*/ 15 w 33"/>
                  <a:gd name="T17" fmla="*/ 63 h 63"/>
                  <a:gd name="T18" fmla="*/ 13 w 33"/>
                  <a:gd name="T19" fmla="*/ 62 h 63"/>
                  <a:gd name="T20" fmla="*/ 12 w 33"/>
                  <a:gd name="T21" fmla="*/ 60 h 63"/>
                  <a:gd name="T22" fmla="*/ 12 w 33"/>
                  <a:gd name="T23" fmla="*/ 57 h 63"/>
                  <a:gd name="T24" fmla="*/ 4 w 33"/>
                  <a:gd name="T25" fmla="*/ 56 h 63"/>
                  <a:gd name="T26" fmla="*/ 0 w 33"/>
                  <a:gd name="T27" fmla="*/ 54 h 63"/>
                  <a:gd name="T28" fmla="*/ 0 w 33"/>
                  <a:gd name="T29" fmla="*/ 53 h 63"/>
                  <a:gd name="T30" fmla="*/ 0 w 33"/>
                  <a:gd name="T31" fmla="*/ 50 h 63"/>
                  <a:gd name="T32" fmla="*/ 1 w 33"/>
                  <a:gd name="T33" fmla="*/ 47 h 63"/>
                  <a:gd name="T34" fmla="*/ 2 w 33"/>
                  <a:gd name="T35" fmla="*/ 46 h 63"/>
                  <a:gd name="T36" fmla="*/ 3 w 33"/>
                  <a:gd name="T37" fmla="*/ 47 h 63"/>
                  <a:gd name="T38" fmla="*/ 3 w 33"/>
                  <a:gd name="T39" fmla="*/ 47 h 63"/>
                  <a:gd name="T40" fmla="*/ 7 w 33"/>
                  <a:gd name="T41" fmla="*/ 48 h 63"/>
                  <a:gd name="T42" fmla="*/ 14 w 33"/>
                  <a:gd name="T43" fmla="*/ 49 h 63"/>
                  <a:gd name="T44" fmla="*/ 20 w 33"/>
                  <a:gd name="T45" fmla="*/ 47 h 63"/>
                  <a:gd name="T46" fmla="*/ 23 w 33"/>
                  <a:gd name="T47" fmla="*/ 43 h 63"/>
                  <a:gd name="T48" fmla="*/ 22 w 33"/>
                  <a:gd name="T49" fmla="*/ 38 h 63"/>
                  <a:gd name="T50" fmla="*/ 15 w 33"/>
                  <a:gd name="T51" fmla="*/ 35 h 63"/>
                  <a:gd name="T52" fmla="*/ 10 w 33"/>
                  <a:gd name="T53" fmla="*/ 32 h 63"/>
                  <a:gd name="T54" fmla="*/ 5 w 33"/>
                  <a:gd name="T55" fmla="*/ 29 h 63"/>
                  <a:gd name="T56" fmla="*/ 2 w 33"/>
                  <a:gd name="T57" fmla="*/ 25 h 63"/>
                  <a:gd name="T58" fmla="*/ 1 w 33"/>
                  <a:gd name="T59" fmla="*/ 19 h 63"/>
                  <a:gd name="T60" fmla="*/ 4 w 33"/>
                  <a:gd name="T61" fmla="*/ 11 h 63"/>
                  <a:gd name="T62" fmla="*/ 13 w 33"/>
                  <a:gd name="T63" fmla="*/ 7 h 63"/>
                  <a:gd name="T64" fmla="*/ 13 w 33"/>
                  <a:gd name="T65" fmla="*/ 3 h 63"/>
                  <a:gd name="T66" fmla="*/ 14 w 33"/>
                  <a:gd name="T67" fmla="*/ 1 h 63"/>
                  <a:gd name="T68" fmla="*/ 16 w 33"/>
                  <a:gd name="T69" fmla="*/ 0 h 63"/>
                  <a:gd name="T70" fmla="*/ 21 w 33"/>
                  <a:gd name="T71" fmla="*/ 0 h 63"/>
                  <a:gd name="T72" fmla="*/ 23 w 33"/>
                  <a:gd name="T73" fmla="*/ 1 h 63"/>
                  <a:gd name="T74" fmla="*/ 23 w 33"/>
                  <a:gd name="T75" fmla="*/ 3 h 63"/>
                  <a:gd name="T76" fmla="*/ 23 w 33"/>
                  <a:gd name="T77" fmla="*/ 6 h 63"/>
                  <a:gd name="T78" fmla="*/ 27 w 33"/>
                  <a:gd name="T79" fmla="*/ 7 h 63"/>
                  <a:gd name="T80" fmla="*/ 30 w 33"/>
                  <a:gd name="T81" fmla="*/ 8 h 63"/>
                  <a:gd name="T82" fmla="*/ 31 w 33"/>
                  <a:gd name="T83" fmla="*/ 9 h 63"/>
                  <a:gd name="T84" fmla="*/ 30 w 33"/>
                  <a:gd name="T85" fmla="*/ 12 h 63"/>
                  <a:gd name="T86" fmla="*/ 29 w 33"/>
                  <a:gd name="T87" fmla="*/ 14 h 63"/>
                  <a:gd name="T88" fmla="*/ 28 w 33"/>
                  <a:gd name="T89" fmla="*/ 15 h 63"/>
                  <a:gd name="T90" fmla="*/ 24 w 33"/>
                  <a:gd name="T91" fmla="*/ 14 h 63"/>
                  <a:gd name="T92" fmla="*/ 19 w 33"/>
                  <a:gd name="T93" fmla="*/ 14 h 63"/>
                  <a:gd name="T94" fmla="*/ 13 w 33"/>
                  <a:gd name="T95" fmla="*/ 15 h 63"/>
                  <a:gd name="T96" fmla="*/ 11 w 33"/>
                  <a:gd name="T97" fmla="*/ 19 h 63"/>
                  <a:gd name="T98" fmla="*/ 13 w 33"/>
                  <a:gd name="T99" fmla="*/ 23 h 63"/>
                  <a:gd name="T100" fmla="*/ 19 w 33"/>
                  <a:gd name="T101" fmla="*/ 27 h 63"/>
                  <a:gd name="T102" fmla="*/ 30 w 33"/>
                  <a:gd name="T103" fmla="*/ 33 h 63"/>
                  <a:gd name="T104" fmla="*/ 33 w 33"/>
                  <a:gd name="T105" fmla="*/ 43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33" h="63">
                    <a:moveTo>
                      <a:pt x="33" y="43"/>
                    </a:moveTo>
                    <a:cubicBezTo>
                      <a:pt x="33" y="45"/>
                      <a:pt x="33" y="46"/>
                      <a:pt x="32" y="48"/>
                    </a:cubicBezTo>
                    <a:cubicBezTo>
                      <a:pt x="32" y="50"/>
                      <a:pt x="31" y="51"/>
                      <a:pt x="30" y="52"/>
                    </a:cubicBezTo>
                    <a:cubicBezTo>
                      <a:pt x="29" y="53"/>
                      <a:pt x="28" y="54"/>
                      <a:pt x="26" y="55"/>
                    </a:cubicBezTo>
                    <a:cubicBezTo>
                      <a:pt x="25" y="55"/>
                      <a:pt x="23" y="56"/>
                      <a:pt x="21" y="56"/>
                    </a:cubicBezTo>
                    <a:cubicBezTo>
                      <a:pt x="21" y="60"/>
                      <a:pt x="21" y="60"/>
                      <a:pt x="21" y="60"/>
                    </a:cubicBezTo>
                    <a:cubicBezTo>
                      <a:pt x="21" y="61"/>
                      <a:pt x="21" y="62"/>
                      <a:pt x="21" y="62"/>
                    </a:cubicBezTo>
                    <a:cubicBezTo>
                      <a:pt x="21" y="63"/>
                      <a:pt x="20" y="63"/>
                      <a:pt x="19" y="63"/>
                    </a:cubicBezTo>
                    <a:cubicBezTo>
                      <a:pt x="15" y="63"/>
                      <a:pt x="15" y="63"/>
                      <a:pt x="15" y="63"/>
                    </a:cubicBezTo>
                    <a:cubicBezTo>
                      <a:pt x="14" y="63"/>
                      <a:pt x="13" y="62"/>
                      <a:pt x="13" y="62"/>
                    </a:cubicBezTo>
                    <a:cubicBezTo>
                      <a:pt x="12" y="62"/>
                      <a:pt x="12" y="61"/>
                      <a:pt x="12" y="60"/>
                    </a:cubicBezTo>
                    <a:cubicBezTo>
                      <a:pt x="12" y="57"/>
                      <a:pt x="12" y="57"/>
                      <a:pt x="12" y="57"/>
                    </a:cubicBezTo>
                    <a:cubicBezTo>
                      <a:pt x="9" y="57"/>
                      <a:pt x="6" y="56"/>
                      <a:pt x="4" y="56"/>
                    </a:cubicBezTo>
                    <a:cubicBezTo>
                      <a:pt x="2" y="55"/>
                      <a:pt x="1" y="55"/>
                      <a:pt x="0" y="54"/>
                    </a:cubicBezTo>
                    <a:cubicBezTo>
                      <a:pt x="0" y="54"/>
                      <a:pt x="0" y="53"/>
                      <a:pt x="0" y="53"/>
                    </a:cubicBezTo>
                    <a:cubicBezTo>
                      <a:pt x="0" y="52"/>
                      <a:pt x="0" y="51"/>
                      <a:pt x="0" y="50"/>
                    </a:cubicBezTo>
                    <a:cubicBezTo>
                      <a:pt x="1" y="49"/>
                      <a:pt x="1" y="48"/>
                      <a:pt x="1" y="47"/>
                    </a:cubicBezTo>
                    <a:cubicBezTo>
                      <a:pt x="2" y="47"/>
                      <a:pt x="2" y="46"/>
                      <a:pt x="2" y="46"/>
                    </a:cubicBezTo>
                    <a:cubicBezTo>
                      <a:pt x="3" y="47"/>
                      <a:pt x="3" y="47"/>
                      <a:pt x="3" y="47"/>
                    </a:cubicBezTo>
                    <a:cubicBezTo>
                      <a:pt x="3" y="47"/>
                      <a:pt x="3" y="47"/>
                      <a:pt x="3" y="47"/>
                    </a:cubicBezTo>
                    <a:cubicBezTo>
                      <a:pt x="4" y="47"/>
                      <a:pt x="6" y="48"/>
                      <a:pt x="7" y="48"/>
                    </a:cubicBezTo>
                    <a:cubicBezTo>
                      <a:pt x="9" y="49"/>
                      <a:pt x="11" y="49"/>
                      <a:pt x="14" y="49"/>
                    </a:cubicBezTo>
                    <a:cubicBezTo>
                      <a:pt x="16" y="49"/>
                      <a:pt x="19" y="48"/>
                      <a:pt x="20" y="47"/>
                    </a:cubicBezTo>
                    <a:cubicBezTo>
                      <a:pt x="22" y="47"/>
                      <a:pt x="23" y="45"/>
                      <a:pt x="23" y="43"/>
                    </a:cubicBezTo>
                    <a:cubicBezTo>
                      <a:pt x="23" y="41"/>
                      <a:pt x="23" y="40"/>
                      <a:pt x="22" y="38"/>
                    </a:cubicBezTo>
                    <a:cubicBezTo>
                      <a:pt x="20" y="37"/>
                      <a:pt x="18" y="36"/>
                      <a:pt x="15" y="35"/>
                    </a:cubicBezTo>
                    <a:cubicBezTo>
                      <a:pt x="13" y="34"/>
                      <a:pt x="11" y="33"/>
                      <a:pt x="10" y="32"/>
                    </a:cubicBezTo>
                    <a:cubicBezTo>
                      <a:pt x="8" y="31"/>
                      <a:pt x="7" y="30"/>
                      <a:pt x="5" y="29"/>
                    </a:cubicBezTo>
                    <a:cubicBezTo>
                      <a:pt x="4" y="28"/>
                      <a:pt x="3" y="27"/>
                      <a:pt x="2" y="25"/>
                    </a:cubicBezTo>
                    <a:cubicBezTo>
                      <a:pt x="2" y="24"/>
                      <a:pt x="1" y="22"/>
                      <a:pt x="1" y="19"/>
                    </a:cubicBezTo>
                    <a:cubicBezTo>
                      <a:pt x="1" y="16"/>
                      <a:pt x="2" y="14"/>
                      <a:pt x="4" y="11"/>
                    </a:cubicBezTo>
                    <a:cubicBezTo>
                      <a:pt x="6" y="9"/>
                      <a:pt x="9" y="8"/>
                      <a:pt x="13" y="7"/>
                    </a:cubicBezTo>
                    <a:cubicBezTo>
                      <a:pt x="13" y="3"/>
                      <a:pt x="13" y="3"/>
                      <a:pt x="13" y="3"/>
                    </a:cubicBezTo>
                    <a:cubicBezTo>
                      <a:pt x="13" y="2"/>
                      <a:pt x="14" y="1"/>
                      <a:pt x="14" y="1"/>
                    </a:cubicBezTo>
                    <a:cubicBezTo>
                      <a:pt x="14" y="0"/>
                      <a:pt x="15" y="0"/>
                      <a:pt x="16" y="0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22" y="0"/>
                      <a:pt x="22" y="0"/>
                      <a:pt x="23" y="1"/>
                    </a:cubicBezTo>
                    <a:cubicBezTo>
                      <a:pt x="23" y="1"/>
                      <a:pt x="23" y="2"/>
                      <a:pt x="23" y="3"/>
                    </a:cubicBezTo>
                    <a:cubicBezTo>
                      <a:pt x="23" y="6"/>
                      <a:pt x="23" y="6"/>
                      <a:pt x="23" y="6"/>
                    </a:cubicBezTo>
                    <a:cubicBezTo>
                      <a:pt x="25" y="7"/>
                      <a:pt x="26" y="7"/>
                      <a:pt x="27" y="7"/>
                    </a:cubicBezTo>
                    <a:cubicBezTo>
                      <a:pt x="29" y="7"/>
                      <a:pt x="29" y="8"/>
                      <a:pt x="30" y="8"/>
                    </a:cubicBezTo>
                    <a:cubicBezTo>
                      <a:pt x="30" y="8"/>
                      <a:pt x="31" y="8"/>
                      <a:pt x="31" y="9"/>
                    </a:cubicBezTo>
                    <a:cubicBezTo>
                      <a:pt x="31" y="10"/>
                      <a:pt x="31" y="11"/>
                      <a:pt x="30" y="12"/>
                    </a:cubicBezTo>
                    <a:cubicBezTo>
                      <a:pt x="30" y="13"/>
                      <a:pt x="30" y="14"/>
                      <a:pt x="29" y="14"/>
                    </a:cubicBezTo>
                    <a:cubicBezTo>
                      <a:pt x="29" y="15"/>
                      <a:pt x="29" y="15"/>
                      <a:pt x="28" y="15"/>
                    </a:cubicBezTo>
                    <a:cubicBezTo>
                      <a:pt x="27" y="15"/>
                      <a:pt x="26" y="15"/>
                      <a:pt x="24" y="14"/>
                    </a:cubicBezTo>
                    <a:cubicBezTo>
                      <a:pt x="23" y="14"/>
                      <a:pt x="21" y="14"/>
                      <a:pt x="19" y="14"/>
                    </a:cubicBezTo>
                    <a:cubicBezTo>
                      <a:pt x="16" y="14"/>
                      <a:pt x="14" y="14"/>
                      <a:pt x="13" y="15"/>
                    </a:cubicBezTo>
                    <a:cubicBezTo>
                      <a:pt x="12" y="16"/>
                      <a:pt x="11" y="18"/>
                      <a:pt x="11" y="19"/>
                    </a:cubicBezTo>
                    <a:cubicBezTo>
                      <a:pt x="11" y="21"/>
                      <a:pt x="12" y="22"/>
                      <a:pt x="13" y="23"/>
                    </a:cubicBezTo>
                    <a:cubicBezTo>
                      <a:pt x="14" y="25"/>
                      <a:pt x="17" y="26"/>
                      <a:pt x="19" y="27"/>
                    </a:cubicBezTo>
                    <a:cubicBezTo>
                      <a:pt x="24" y="29"/>
                      <a:pt x="27" y="31"/>
                      <a:pt x="30" y="33"/>
                    </a:cubicBezTo>
                    <a:cubicBezTo>
                      <a:pt x="32" y="36"/>
                      <a:pt x="33" y="39"/>
                      <a:pt x="33" y="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491" name="Freeform 98">
                <a:extLst>
                  <a:ext uri="{FF2B5EF4-FFF2-40B4-BE49-F238E27FC236}">
                    <a16:creationId xmlns:a16="http://schemas.microsoft.com/office/drawing/2014/main" id="{D8E7785F-E8AD-D048-AD7F-5E348AA0506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083" y="1578"/>
                <a:ext cx="183" cy="185"/>
              </a:xfrm>
              <a:custGeom>
                <a:avLst/>
                <a:gdLst>
                  <a:gd name="T0" fmla="*/ 63 w 126"/>
                  <a:gd name="T1" fmla="*/ 0 h 127"/>
                  <a:gd name="T2" fmla="*/ 0 w 126"/>
                  <a:gd name="T3" fmla="*/ 63 h 127"/>
                  <a:gd name="T4" fmla="*/ 63 w 126"/>
                  <a:gd name="T5" fmla="*/ 127 h 127"/>
                  <a:gd name="T6" fmla="*/ 126 w 126"/>
                  <a:gd name="T7" fmla="*/ 63 h 127"/>
                  <a:gd name="T8" fmla="*/ 63 w 126"/>
                  <a:gd name="T9" fmla="*/ 0 h 127"/>
                  <a:gd name="T10" fmla="*/ 63 w 126"/>
                  <a:gd name="T11" fmla="*/ 107 h 127"/>
                  <a:gd name="T12" fmla="*/ 19 w 126"/>
                  <a:gd name="T13" fmla="*/ 63 h 127"/>
                  <a:gd name="T14" fmla="*/ 63 w 126"/>
                  <a:gd name="T15" fmla="*/ 19 h 127"/>
                  <a:gd name="T16" fmla="*/ 107 w 126"/>
                  <a:gd name="T17" fmla="*/ 63 h 127"/>
                  <a:gd name="T18" fmla="*/ 63 w 126"/>
                  <a:gd name="T19" fmla="*/ 107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6" h="127">
                    <a:moveTo>
                      <a:pt x="63" y="0"/>
                    </a:moveTo>
                    <a:cubicBezTo>
                      <a:pt x="28" y="0"/>
                      <a:pt x="0" y="28"/>
                      <a:pt x="0" y="63"/>
                    </a:cubicBezTo>
                    <a:cubicBezTo>
                      <a:pt x="0" y="98"/>
                      <a:pt x="28" y="127"/>
                      <a:pt x="63" y="127"/>
                    </a:cubicBezTo>
                    <a:cubicBezTo>
                      <a:pt x="98" y="127"/>
                      <a:pt x="126" y="98"/>
                      <a:pt x="126" y="63"/>
                    </a:cubicBezTo>
                    <a:cubicBezTo>
                      <a:pt x="126" y="28"/>
                      <a:pt x="98" y="0"/>
                      <a:pt x="63" y="0"/>
                    </a:cubicBezTo>
                    <a:close/>
                    <a:moveTo>
                      <a:pt x="63" y="107"/>
                    </a:moveTo>
                    <a:cubicBezTo>
                      <a:pt x="39" y="107"/>
                      <a:pt x="19" y="88"/>
                      <a:pt x="19" y="63"/>
                    </a:cubicBezTo>
                    <a:cubicBezTo>
                      <a:pt x="19" y="39"/>
                      <a:pt x="39" y="19"/>
                      <a:pt x="63" y="19"/>
                    </a:cubicBezTo>
                    <a:cubicBezTo>
                      <a:pt x="87" y="19"/>
                      <a:pt x="107" y="39"/>
                      <a:pt x="107" y="63"/>
                    </a:cubicBezTo>
                    <a:cubicBezTo>
                      <a:pt x="107" y="88"/>
                      <a:pt x="87" y="107"/>
                      <a:pt x="63" y="10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492" name="Rectangle 99">
                <a:extLst>
                  <a:ext uri="{FF2B5EF4-FFF2-40B4-BE49-F238E27FC236}">
                    <a16:creationId xmlns:a16="http://schemas.microsoft.com/office/drawing/2014/main" id="{102EE29D-7AB4-8246-8639-D515179654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54" y="1748"/>
                <a:ext cx="41" cy="11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493" name="Freeform 100">
                <a:extLst>
                  <a:ext uri="{FF2B5EF4-FFF2-40B4-BE49-F238E27FC236}">
                    <a16:creationId xmlns:a16="http://schemas.microsoft.com/office/drawing/2014/main" id="{7EA5C8DB-9FED-124F-B048-7C0E32736E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3" y="1929"/>
                <a:ext cx="96" cy="145"/>
              </a:xfrm>
              <a:custGeom>
                <a:avLst/>
                <a:gdLst>
                  <a:gd name="T0" fmla="*/ 34 w 66"/>
                  <a:gd name="T1" fmla="*/ 0 h 100"/>
                  <a:gd name="T2" fmla="*/ 12 w 66"/>
                  <a:gd name="T3" fmla="*/ 52 h 100"/>
                  <a:gd name="T4" fmla="*/ 31 w 66"/>
                  <a:gd name="T5" fmla="*/ 100 h 100"/>
                  <a:gd name="T6" fmla="*/ 54 w 66"/>
                  <a:gd name="T7" fmla="*/ 52 h 100"/>
                  <a:gd name="T8" fmla="*/ 34 w 66"/>
                  <a:gd name="T9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6" h="100">
                    <a:moveTo>
                      <a:pt x="34" y="0"/>
                    </a:moveTo>
                    <a:cubicBezTo>
                      <a:pt x="34" y="0"/>
                      <a:pt x="24" y="34"/>
                      <a:pt x="12" y="52"/>
                    </a:cubicBezTo>
                    <a:cubicBezTo>
                      <a:pt x="0" y="71"/>
                      <a:pt x="15" y="100"/>
                      <a:pt x="31" y="100"/>
                    </a:cubicBezTo>
                    <a:cubicBezTo>
                      <a:pt x="46" y="100"/>
                      <a:pt x="66" y="75"/>
                      <a:pt x="54" y="52"/>
                    </a:cubicBezTo>
                    <a:cubicBezTo>
                      <a:pt x="49" y="42"/>
                      <a:pt x="32" y="7"/>
                      <a:pt x="3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494" name="Freeform 101">
                <a:extLst>
                  <a:ext uri="{FF2B5EF4-FFF2-40B4-BE49-F238E27FC236}">
                    <a16:creationId xmlns:a16="http://schemas.microsoft.com/office/drawing/2014/main" id="{20F759B7-66F5-A241-83F1-EFBDB402CF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6" y="998"/>
                <a:ext cx="59" cy="90"/>
              </a:xfrm>
              <a:custGeom>
                <a:avLst/>
                <a:gdLst>
                  <a:gd name="T0" fmla="*/ 21 w 41"/>
                  <a:gd name="T1" fmla="*/ 0 h 62"/>
                  <a:gd name="T2" fmla="*/ 7 w 41"/>
                  <a:gd name="T3" fmla="*/ 33 h 62"/>
                  <a:gd name="T4" fmla="*/ 19 w 41"/>
                  <a:gd name="T5" fmla="*/ 62 h 62"/>
                  <a:gd name="T6" fmla="*/ 33 w 41"/>
                  <a:gd name="T7" fmla="*/ 33 h 62"/>
                  <a:gd name="T8" fmla="*/ 21 w 41"/>
                  <a:gd name="T9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" h="62">
                    <a:moveTo>
                      <a:pt x="21" y="0"/>
                    </a:moveTo>
                    <a:cubicBezTo>
                      <a:pt x="21" y="0"/>
                      <a:pt x="15" y="21"/>
                      <a:pt x="7" y="33"/>
                    </a:cubicBezTo>
                    <a:cubicBezTo>
                      <a:pt x="0" y="44"/>
                      <a:pt x="9" y="62"/>
                      <a:pt x="19" y="62"/>
                    </a:cubicBezTo>
                    <a:cubicBezTo>
                      <a:pt x="28" y="62"/>
                      <a:pt x="41" y="47"/>
                      <a:pt x="33" y="33"/>
                    </a:cubicBezTo>
                    <a:cubicBezTo>
                      <a:pt x="30" y="26"/>
                      <a:pt x="20" y="5"/>
                      <a:pt x="2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495" name="Freeform 102">
                <a:extLst>
                  <a:ext uri="{FF2B5EF4-FFF2-40B4-BE49-F238E27FC236}">
                    <a16:creationId xmlns:a16="http://schemas.microsoft.com/office/drawing/2014/main" id="{18EC98BF-0B1E-6649-B517-FA704FDE77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91" y="768"/>
                <a:ext cx="60" cy="89"/>
              </a:xfrm>
              <a:custGeom>
                <a:avLst/>
                <a:gdLst>
                  <a:gd name="T0" fmla="*/ 21 w 41"/>
                  <a:gd name="T1" fmla="*/ 0 h 61"/>
                  <a:gd name="T2" fmla="*/ 7 w 41"/>
                  <a:gd name="T3" fmla="*/ 32 h 61"/>
                  <a:gd name="T4" fmla="*/ 19 w 41"/>
                  <a:gd name="T5" fmla="*/ 61 h 61"/>
                  <a:gd name="T6" fmla="*/ 33 w 41"/>
                  <a:gd name="T7" fmla="*/ 32 h 61"/>
                  <a:gd name="T8" fmla="*/ 21 w 41"/>
                  <a:gd name="T9" fmla="*/ 0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" h="61">
                    <a:moveTo>
                      <a:pt x="21" y="0"/>
                    </a:moveTo>
                    <a:cubicBezTo>
                      <a:pt x="21" y="0"/>
                      <a:pt x="14" y="20"/>
                      <a:pt x="7" y="32"/>
                    </a:cubicBezTo>
                    <a:cubicBezTo>
                      <a:pt x="0" y="44"/>
                      <a:pt x="9" y="61"/>
                      <a:pt x="19" y="61"/>
                    </a:cubicBezTo>
                    <a:cubicBezTo>
                      <a:pt x="28" y="61"/>
                      <a:pt x="41" y="46"/>
                      <a:pt x="33" y="32"/>
                    </a:cubicBezTo>
                    <a:cubicBezTo>
                      <a:pt x="30" y="26"/>
                      <a:pt x="20" y="4"/>
                      <a:pt x="2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496" name="Freeform 103">
                <a:extLst>
                  <a:ext uri="{FF2B5EF4-FFF2-40B4-BE49-F238E27FC236}">
                    <a16:creationId xmlns:a16="http://schemas.microsoft.com/office/drawing/2014/main" id="{5EDB17EB-419E-0B4D-9245-040B58EFB2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99" y="2487"/>
                <a:ext cx="54" cy="80"/>
              </a:xfrm>
              <a:custGeom>
                <a:avLst/>
                <a:gdLst>
                  <a:gd name="T0" fmla="*/ 19 w 37"/>
                  <a:gd name="T1" fmla="*/ 0 h 55"/>
                  <a:gd name="T2" fmla="*/ 7 w 37"/>
                  <a:gd name="T3" fmla="*/ 28 h 55"/>
                  <a:gd name="T4" fmla="*/ 17 w 37"/>
                  <a:gd name="T5" fmla="*/ 54 h 55"/>
                  <a:gd name="T6" fmla="*/ 30 w 37"/>
                  <a:gd name="T7" fmla="*/ 28 h 55"/>
                  <a:gd name="T8" fmla="*/ 19 w 37"/>
                  <a:gd name="T9" fmla="*/ 0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55">
                    <a:moveTo>
                      <a:pt x="19" y="0"/>
                    </a:moveTo>
                    <a:cubicBezTo>
                      <a:pt x="19" y="0"/>
                      <a:pt x="13" y="18"/>
                      <a:pt x="7" y="28"/>
                    </a:cubicBezTo>
                    <a:cubicBezTo>
                      <a:pt x="0" y="39"/>
                      <a:pt x="8" y="54"/>
                      <a:pt x="17" y="54"/>
                    </a:cubicBezTo>
                    <a:cubicBezTo>
                      <a:pt x="25" y="55"/>
                      <a:pt x="37" y="41"/>
                      <a:pt x="30" y="28"/>
                    </a:cubicBezTo>
                    <a:cubicBezTo>
                      <a:pt x="27" y="23"/>
                      <a:pt x="18" y="4"/>
                      <a:pt x="1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497" name="Freeform 104">
                <a:extLst>
                  <a:ext uri="{FF2B5EF4-FFF2-40B4-BE49-F238E27FC236}">
                    <a16:creationId xmlns:a16="http://schemas.microsoft.com/office/drawing/2014/main" id="{AAA04E8E-E5C1-5D4B-A727-F197E07138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32" y="1983"/>
                <a:ext cx="62" cy="96"/>
              </a:xfrm>
              <a:custGeom>
                <a:avLst/>
                <a:gdLst>
                  <a:gd name="T0" fmla="*/ 22 w 43"/>
                  <a:gd name="T1" fmla="*/ 0 h 66"/>
                  <a:gd name="T2" fmla="*/ 8 w 43"/>
                  <a:gd name="T3" fmla="*/ 34 h 66"/>
                  <a:gd name="T4" fmla="*/ 20 w 43"/>
                  <a:gd name="T5" fmla="*/ 65 h 66"/>
                  <a:gd name="T6" fmla="*/ 35 w 43"/>
                  <a:gd name="T7" fmla="*/ 34 h 66"/>
                  <a:gd name="T8" fmla="*/ 22 w 43"/>
                  <a:gd name="T9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3" h="66">
                    <a:moveTo>
                      <a:pt x="22" y="0"/>
                    </a:moveTo>
                    <a:cubicBezTo>
                      <a:pt x="22" y="0"/>
                      <a:pt x="15" y="22"/>
                      <a:pt x="8" y="34"/>
                    </a:cubicBezTo>
                    <a:cubicBezTo>
                      <a:pt x="0" y="47"/>
                      <a:pt x="9" y="65"/>
                      <a:pt x="20" y="65"/>
                    </a:cubicBezTo>
                    <a:cubicBezTo>
                      <a:pt x="30" y="66"/>
                      <a:pt x="43" y="49"/>
                      <a:pt x="35" y="34"/>
                    </a:cubicBezTo>
                    <a:cubicBezTo>
                      <a:pt x="32" y="28"/>
                      <a:pt x="21" y="5"/>
                      <a:pt x="2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498" name="Freeform 105">
                <a:extLst>
                  <a:ext uri="{FF2B5EF4-FFF2-40B4-BE49-F238E27FC236}">
                    <a16:creationId xmlns:a16="http://schemas.microsoft.com/office/drawing/2014/main" id="{E31BD3D5-8B7B-AA46-950E-0A40B5F6BE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77" y="726"/>
                <a:ext cx="63" cy="96"/>
              </a:xfrm>
              <a:custGeom>
                <a:avLst/>
                <a:gdLst>
                  <a:gd name="T0" fmla="*/ 22 w 43"/>
                  <a:gd name="T1" fmla="*/ 0 h 66"/>
                  <a:gd name="T2" fmla="*/ 8 w 43"/>
                  <a:gd name="T3" fmla="*/ 35 h 66"/>
                  <a:gd name="T4" fmla="*/ 20 w 43"/>
                  <a:gd name="T5" fmla="*/ 66 h 66"/>
                  <a:gd name="T6" fmla="*/ 35 w 43"/>
                  <a:gd name="T7" fmla="*/ 35 h 66"/>
                  <a:gd name="T8" fmla="*/ 22 w 43"/>
                  <a:gd name="T9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3" h="66">
                    <a:moveTo>
                      <a:pt x="22" y="0"/>
                    </a:moveTo>
                    <a:cubicBezTo>
                      <a:pt x="22" y="0"/>
                      <a:pt x="15" y="22"/>
                      <a:pt x="8" y="35"/>
                    </a:cubicBezTo>
                    <a:cubicBezTo>
                      <a:pt x="0" y="47"/>
                      <a:pt x="10" y="66"/>
                      <a:pt x="20" y="66"/>
                    </a:cubicBezTo>
                    <a:cubicBezTo>
                      <a:pt x="30" y="66"/>
                      <a:pt x="43" y="50"/>
                      <a:pt x="35" y="35"/>
                    </a:cubicBezTo>
                    <a:cubicBezTo>
                      <a:pt x="32" y="28"/>
                      <a:pt x="21" y="5"/>
                      <a:pt x="2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499" name="Freeform 106">
                <a:extLst>
                  <a:ext uri="{FF2B5EF4-FFF2-40B4-BE49-F238E27FC236}">
                    <a16:creationId xmlns:a16="http://schemas.microsoft.com/office/drawing/2014/main" id="{E920D885-8CD4-EC49-8EBF-DFC9F65E61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1" y="2159"/>
                <a:ext cx="52" cy="80"/>
              </a:xfrm>
              <a:custGeom>
                <a:avLst/>
                <a:gdLst>
                  <a:gd name="T0" fmla="*/ 18 w 36"/>
                  <a:gd name="T1" fmla="*/ 0 h 55"/>
                  <a:gd name="T2" fmla="*/ 6 w 36"/>
                  <a:gd name="T3" fmla="*/ 29 h 55"/>
                  <a:gd name="T4" fmla="*/ 17 w 36"/>
                  <a:gd name="T5" fmla="*/ 55 h 55"/>
                  <a:gd name="T6" fmla="*/ 29 w 36"/>
                  <a:gd name="T7" fmla="*/ 29 h 55"/>
                  <a:gd name="T8" fmla="*/ 18 w 36"/>
                  <a:gd name="T9" fmla="*/ 0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55">
                    <a:moveTo>
                      <a:pt x="18" y="0"/>
                    </a:moveTo>
                    <a:cubicBezTo>
                      <a:pt x="18" y="0"/>
                      <a:pt x="13" y="19"/>
                      <a:pt x="6" y="29"/>
                    </a:cubicBezTo>
                    <a:cubicBezTo>
                      <a:pt x="0" y="39"/>
                      <a:pt x="8" y="54"/>
                      <a:pt x="17" y="55"/>
                    </a:cubicBezTo>
                    <a:cubicBezTo>
                      <a:pt x="25" y="55"/>
                      <a:pt x="36" y="41"/>
                      <a:pt x="29" y="29"/>
                    </a:cubicBezTo>
                    <a:cubicBezTo>
                      <a:pt x="26" y="23"/>
                      <a:pt x="17" y="4"/>
                      <a:pt x="1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500" name="Freeform 107">
                <a:extLst>
                  <a:ext uri="{FF2B5EF4-FFF2-40B4-BE49-F238E27FC236}">
                    <a16:creationId xmlns:a16="http://schemas.microsoft.com/office/drawing/2014/main" id="{B7941E89-5405-0847-B383-2D07585596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9" y="2820"/>
                <a:ext cx="108" cy="165"/>
              </a:xfrm>
              <a:custGeom>
                <a:avLst/>
                <a:gdLst>
                  <a:gd name="T0" fmla="*/ 37 w 74"/>
                  <a:gd name="T1" fmla="*/ 0 h 113"/>
                  <a:gd name="T2" fmla="*/ 13 w 74"/>
                  <a:gd name="T3" fmla="*/ 59 h 113"/>
                  <a:gd name="T4" fmla="*/ 34 w 74"/>
                  <a:gd name="T5" fmla="*/ 112 h 113"/>
                  <a:gd name="T6" fmla="*/ 60 w 74"/>
                  <a:gd name="T7" fmla="*/ 59 h 113"/>
                  <a:gd name="T8" fmla="*/ 37 w 74"/>
                  <a:gd name="T9" fmla="*/ 0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4" h="113">
                    <a:moveTo>
                      <a:pt x="37" y="0"/>
                    </a:moveTo>
                    <a:cubicBezTo>
                      <a:pt x="37" y="0"/>
                      <a:pt x="26" y="38"/>
                      <a:pt x="13" y="59"/>
                    </a:cubicBezTo>
                    <a:cubicBezTo>
                      <a:pt x="0" y="80"/>
                      <a:pt x="16" y="112"/>
                      <a:pt x="34" y="112"/>
                    </a:cubicBezTo>
                    <a:cubicBezTo>
                      <a:pt x="51" y="113"/>
                      <a:pt x="74" y="85"/>
                      <a:pt x="60" y="59"/>
                    </a:cubicBezTo>
                    <a:cubicBezTo>
                      <a:pt x="54" y="48"/>
                      <a:pt x="35" y="9"/>
                      <a:pt x="3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501" name="Freeform 108">
                <a:extLst>
                  <a:ext uri="{FF2B5EF4-FFF2-40B4-BE49-F238E27FC236}">
                    <a16:creationId xmlns:a16="http://schemas.microsoft.com/office/drawing/2014/main" id="{BB8C0382-A291-9C40-B73E-C0EBD8778E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33" y="1860"/>
                <a:ext cx="89" cy="136"/>
              </a:xfrm>
              <a:custGeom>
                <a:avLst/>
                <a:gdLst>
                  <a:gd name="T0" fmla="*/ 31 w 61"/>
                  <a:gd name="T1" fmla="*/ 0 h 93"/>
                  <a:gd name="T2" fmla="*/ 11 w 61"/>
                  <a:gd name="T3" fmla="*/ 49 h 93"/>
                  <a:gd name="T4" fmla="*/ 29 w 61"/>
                  <a:gd name="T5" fmla="*/ 93 h 93"/>
                  <a:gd name="T6" fmla="*/ 50 w 61"/>
                  <a:gd name="T7" fmla="*/ 49 h 93"/>
                  <a:gd name="T8" fmla="*/ 31 w 61"/>
                  <a:gd name="T9" fmla="*/ 0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" h="93">
                    <a:moveTo>
                      <a:pt x="31" y="0"/>
                    </a:moveTo>
                    <a:cubicBezTo>
                      <a:pt x="31" y="0"/>
                      <a:pt x="22" y="32"/>
                      <a:pt x="11" y="49"/>
                    </a:cubicBezTo>
                    <a:cubicBezTo>
                      <a:pt x="0" y="66"/>
                      <a:pt x="14" y="93"/>
                      <a:pt x="29" y="93"/>
                    </a:cubicBezTo>
                    <a:cubicBezTo>
                      <a:pt x="42" y="93"/>
                      <a:pt x="61" y="70"/>
                      <a:pt x="50" y="49"/>
                    </a:cubicBezTo>
                    <a:cubicBezTo>
                      <a:pt x="45" y="40"/>
                      <a:pt x="30" y="7"/>
                      <a:pt x="3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502" name="Freeform 109">
                <a:extLst>
                  <a:ext uri="{FF2B5EF4-FFF2-40B4-BE49-F238E27FC236}">
                    <a16:creationId xmlns:a16="http://schemas.microsoft.com/office/drawing/2014/main" id="{235D0F52-FA3B-3E43-9038-C8F9EFA0FF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41" y="2090"/>
                <a:ext cx="62" cy="96"/>
              </a:xfrm>
              <a:custGeom>
                <a:avLst/>
                <a:gdLst>
                  <a:gd name="T0" fmla="*/ 22 w 43"/>
                  <a:gd name="T1" fmla="*/ 0 h 66"/>
                  <a:gd name="T2" fmla="*/ 7 w 43"/>
                  <a:gd name="T3" fmla="*/ 35 h 66"/>
                  <a:gd name="T4" fmla="*/ 20 w 43"/>
                  <a:gd name="T5" fmla="*/ 66 h 66"/>
                  <a:gd name="T6" fmla="*/ 35 w 43"/>
                  <a:gd name="T7" fmla="*/ 35 h 66"/>
                  <a:gd name="T8" fmla="*/ 22 w 43"/>
                  <a:gd name="T9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3" h="66">
                    <a:moveTo>
                      <a:pt x="22" y="0"/>
                    </a:moveTo>
                    <a:cubicBezTo>
                      <a:pt x="22" y="0"/>
                      <a:pt x="15" y="22"/>
                      <a:pt x="7" y="35"/>
                    </a:cubicBezTo>
                    <a:cubicBezTo>
                      <a:pt x="0" y="47"/>
                      <a:pt x="9" y="66"/>
                      <a:pt x="20" y="66"/>
                    </a:cubicBezTo>
                    <a:cubicBezTo>
                      <a:pt x="30" y="66"/>
                      <a:pt x="43" y="50"/>
                      <a:pt x="35" y="35"/>
                    </a:cubicBezTo>
                    <a:cubicBezTo>
                      <a:pt x="32" y="28"/>
                      <a:pt x="21" y="5"/>
                      <a:pt x="2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503" name="Freeform 110">
                <a:extLst>
                  <a:ext uri="{FF2B5EF4-FFF2-40B4-BE49-F238E27FC236}">
                    <a16:creationId xmlns:a16="http://schemas.microsoft.com/office/drawing/2014/main" id="{1E2D9214-36D0-C24A-8DA7-9409035FF6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65" y="1442"/>
                <a:ext cx="81" cy="125"/>
              </a:xfrm>
              <a:custGeom>
                <a:avLst/>
                <a:gdLst>
                  <a:gd name="T0" fmla="*/ 28 w 56"/>
                  <a:gd name="T1" fmla="*/ 0 h 86"/>
                  <a:gd name="T2" fmla="*/ 10 w 56"/>
                  <a:gd name="T3" fmla="*/ 45 h 86"/>
                  <a:gd name="T4" fmla="*/ 26 w 56"/>
                  <a:gd name="T5" fmla="*/ 86 h 86"/>
                  <a:gd name="T6" fmla="*/ 46 w 56"/>
                  <a:gd name="T7" fmla="*/ 45 h 86"/>
                  <a:gd name="T8" fmla="*/ 28 w 56"/>
                  <a:gd name="T9" fmla="*/ 0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86">
                    <a:moveTo>
                      <a:pt x="28" y="0"/>
                    </a:moveTo>
                    <a:cubicBezTo>
                      <a:pt x="28" y="0"/>
                      <a:pt x="20" y="29"/>
                      <a:pt x="10" y="45"/>
                    </a:cubicBezTo>
                    <a:cubicBezTo>
                      <a:pt x="0" y="61"/>
                      <a:pt x="12" y="86"/>
                      <a:pt x="26" y="86"/>
                    </a:cubicBezTo>
                    <a:cubicBezTo>
                      <a:pt x="39" y="86"/>
                      <a:pt x="56" y="65"/>
                      <a:pt x="46" y="45"/>
                    </a:cubicBezTo>
                    <a:cubicBezTo>
                      <a:pt x="41" y="37"/>
                      <a:pt x="27" y="7"/>
                      <a:pt x="2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504" name="Freeform 111">
                <a:extLst>
                  <a:ext uri="{FF2B5EF4-FFF2-40B4-BE49-F238E27FC236}">
                    <a16:creationId xmlns:a16="http://schemas.microsoft.com/office/drawing/2014/main" id="{649F0EB9-6D05-BB43-AFAA-CDE5E679DB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39" y="2207"/>
                <a:ext cx="63" cy="97"/>
              </a:xfrm>
              <a:custGeom>
                <a:avLst/>
                <a:gdLst>
                  <a:gd name="T0" fmla="*/ 22 w 43"/>
                  <a:gd name="T1" fmla="*/ 0 h 67"/>
                  <a:gd name="T2" fmla="*/ 7 w 43"/>
                  <a:gd name="T3" fmla="*/ 35 h 67"/>
                  <a:gd name="T4" fmla="*/ 20 w 43"/>
                  <a:gd name="T5" fmla="*/ 67 h 67"/>
                  <a:gd name="T6" fmla="*/ 35 w 43"/>
                  <a:gd name="T7" fmla="*/ 35 h 67"/>
                  <a:gd name="T8" fmla="*/ 22 w 43"/>
                  <a:gd name="T9" fmla="*/ 0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3" h="67">
                    <a:moveTo>
                      <a:pt x="22" y="0"/>
                    </a:moveTo>
                    <a:cubicBezTo>
                      <a:pt x="22" y="0"/>
                      <a:pt x="15" y="23"/>
                      <a:pt x="7" y="35"/>
                    </a:cubicBezTo>
                    <a:cubicBezTo>
                      <a:pt x="0" y="48"/>
                      <a:pt x="9" y="67"/>
                      <a:pt x="20" y="67"/>
                    </a:cubicBezTo>
                    <a:cubicBezTo>
                      <a:pt x="30" y="67"/>
                      <a:pt x="43" y="50"/>
                      <a:pt x="35" y="35"/>
                    </a:cubicBezTo>
                    <a:cubicBezTo>
                      <a:pt x="32" y="29"/>
                      <a:pt x="21" y="5"/>
                      <a:pt x="2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505" name="Freeform 112">
                <a:extLst>
                  <a:ext uri="{FF2B5EF4-FFF2-40B4-BE49-F238E27FC236}">
                    <a16:creationId xmlns:a16="http://schemas.microsoft.com/office/drawing/2014/main" id="{E25BDB04-445F-AD4B-9AA5-3D36E4262E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54" y="2121"/>
                <a:ext cx="35" cy="36"/>
              </a:xfrm>
              <a:custGeom>
                <a:avLst/>
                <a:gdLst>
                  <a:gd name="T0" fmla="*/ 13 w 35"/>
                  <a:gd name="T1" fmla="*/ 0 h 36"/>
                  <a:gd name="T2" fmla="*/ 13 w 35"/>
                  <a:gd name="T3" fmla="*/ 13 h 36"/>
                  <a:gd name="T4" fmla="*/ 0 w 35"/>
                  <a:gd name="T5" fmla="*/ 13 h 36"/>
                  <a:gd name="T6" fmla="*/ 0 w 35"/>
                  <a:gd name="T7" fmla="*/ 23 h 36"/>
                  <a:gd name="T8" fmla="*/ 13 w 35"/>
                  <a:gd name="T9" fmla="*/ 23 h 36"/>
                  <a:gd name="T10" fmla="*/ 13 w 35"/>
                  <a:gd name="T11" fmla="*/ 36 h 36"/>
                  <a:gd name="T12" fmla="*/ 23 w 35"/>
                  <a:gd name="T13" fmla="*/ 36 h 36"/>
                  <a:gd name="T14" fmla="*/ 23 w 35"/>
                  <a:gd name="T15" fmla="*/ 23 h 36"/>
                  <a:gd name="T16" fmla="*/ 35 w 35"/>
                  <a:gd name="T17" fmla="*/ 23 h 36"/>
                  <a:gd name="T18" fmla="*/ 35 w 35"/>
                  <a:gd name="T19" fmla="*/ 13 h 36"/>
                  <a:gd name="T20" fmla="*/ 23 w 35"/>
                  <a:gd name="T21" fmla="*/ 13 h 36"/>
                  <a:gd name="T22" fmla="*/ 23 w 35"/>
                  <a:gd name="T23" fmla="*/ 0 h 36"/>
                  <a:gd name="T24" fmla="*/ 13 w 35"/>
                  <a:gd name="T25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5" h="36">
                    <a:moveTo>
                      <a:pt x="13" y="0"/>
                    </a:moveTo>
                    <a:lnTo>
                      <a:pt x="13" y="13"/>
                    </a:lnTo>
                    <a:lnTo>
                      <a:pt x="0" y="13"/>
                    </a:lnTo>
                    <a:lnTo>
                      <a:pt x="0" y="23"/>
                    </a:lnTo>
                    <a:lnTo>
                      <a:pt x="13" y="23"/>
                    </a:lnTo>
                    <a:lnTo>
                      <a:pt x="13" y="36"/>
                    </a:lnTo>
                    <a:lnTo>
                      <a:pt x="23" y="36"/>
                    </a:lnTo>
                    <a:lnTo>
                      <a:pt x="23" y="23"/>
                    </a:lnTo>
                    <a:lnTo>
                      <a:pt x="35" y="23"/>
                    </a:lnTo>
                    <a:lnTo>
                      <a:pt x="35" y="13"/>
                    </a:lnTo>
                    <a:lnTo>
                      <a:pt x="23" y="13"/>
                    </a:lnTo>
                    <a:lnTo>
                      <a:pt x="23" y="0"/>
                    </a:lnTo>
                    <a:lnTo>
                      <a:pt x="1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506" name="Freeform 113">
                <a:extLst>
                  <a:ext uri="{FF2B5EF4-FFF2-40B4-BE49-F238E27FC236}">
                    <a16:creationId xmlns:a16="http://schemas.microsoft.com/office/drawing/2014/main" id="{B144C9D6-E18B-C441-B934-9CAC131DA2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36" y="2103"/>
                <a:ext cx="72" cy="72"/>
              </a:xfrm>
              <a:custGeom>
                <a:avLst/>
                <a:gdLst>
                  <a:gd name="T0" fmla="*/ 37 w 72"/>
                  <a:gd name="T1" fmla="*/ 72 h 72"/>
                  <a:gd name="T2" fmla="*/ 0 w 72"/>
                  <a:gd name="T3" fmla="*/ 37 h 72"/>
                  <a:gd name="T4" fmla="*/ 35 w 72"/>
                  <a:gd name="T5" fmla="*/ 0 h 72"/>
                  <a:gd name="T6" fmla="*/ 72 w 72"/>
                  <a:gd name="T7" fmla="*/ 37 h 72"/>
                  <a:gd name="T8" fmla="*/ 37 w 72"/>
                  <a:gd name="T9" fmla="*/ 7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2" h="72">
                    <a:moveTo>
                      <a:pt x="37" y="72"/>
                    </a:moveTo>
                    <a:lnTo>
                      <a:pt x="0" y="37"/>
                    </a:lnTo>
                    <a:lnTo>
                      <a:pt x="35" y="0"/>
                    </a:lnTo>
                    <a:lnTo>
                      <a:pt x="72" y="37"/>
                    </a:lnTo>
                    <a:lnTo>
                      <a:pt x="37" y="7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507" name="Rectangle 114">
                <a:extLst>
                  <a:ext uri="{FF2B5EF4-FFF2-40B4-BE49-F238E27FC236}">
                    <a16:creationId xmlns:a16="http://schemas.microsoft.com/office/drawing/2014/main" id="{1DFC8359-BCCA-F241-9837-EDC03D7F96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88" y="2134"/>
                <a:ext cx="32" cy="1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508" name="Freeform 115">
                <a:extLst>
                  <a:ext uri="{FF2B5EF4-FFF2-40B4-BE49-F238E27FC236}">
                    <a16:creationId xmlns:a16="http://schemas.microsoft.com/office/drawing/2014/main" id="{9F015785-F7D2-F244-A4CE-051744B91B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84" y="2119"/>
                <a:ext cx="41" cy="41"/>
              </a:xfrm>
              <a:custGeom>
                <a:avLst/>
                <a:gdLst>
                  <a:gd name="T0" fmla="*/ 20 w 41"/>
                  <a:gd name="T1" fmla="*/ 41 h 41"/>
                  <a:gd name="T2" fmla="*/ 0 w 41"/>
                  <a:gd name="T3" fmla="*/ 21 h 41"/>
                  <a:gd name="T4" fmla="*/ 22 w 41"/>
                  <a:gd name="T5" fmla="*/ 0 h 41"/>
                  <a:gd name="T6" fmla="*/ 41 w 41"/>
                  <a:gd name="T7" fmla="*/ 21 h 41"/>
                  <a:gd name="T8" fmla="*/ 20 w 41"/>
                  <a:gd name="T9" fmla="*/ 4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" h="41">
                    <a:moveTo>
                      <a:pt x="20" y="41"/>
                    </a:moveTo>
                    <a:lnTo>
                      <a:pt x="0" y="21"/>
                    </a:lnTo>
                    <a:lnTo>
                      <a:pt x="22" y="0"/>
                    </a:lnTo>
                    <a:lnTo>
                      <a:pt x="41" y="21"/>
                    </a:lnTo>
                    <a:lnTo>
                      <a:pt x="20" y="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509" name="Freeform 116">
                <a:extLst>
                  <a:ext uri="{FF2B5EF4-FFF2-40B4-BE49-F238E27FC236}">
                    <a16:creationId xmlns:a16="http://schemas.microsoft.com/office/drawing/2014/main" id="{89AB50CD-83CE-0F47-8DB0-EB974C98677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42" y="2087"/>
                <a:ext cx="193" cy="256"/>
              </a:xfrm>
              <a:custGeom>
                <a:avLst/>
                <a:gdLst>
                  <a:gd name="T0" fmla="*/ 121 w 133"/>
                  <a:gd name="T1" fmla="*/ 0 h 176"/>
                  <a:gd name="T2" fmla="*/ 13 w 133"/>
                  <a:gd name="T3" fmla="*/ 0 h 176"/>
                  <a:gd name="T4" fmla="*/ 0 w 133"/>
                  <a:gd name="T5" fmla="*/ 12 h 176"/>
                  <a:gd name="T6" fmla="*/ 0 w 133"/>
                  <a:gd name="T7" fmla="*/ 164 h 176"/>
                  <a:gd name="T8" fmla="*/ 13 w 133"/>
                  <a:gd name="T9" fmla="*/ 176 h 176"/>
                  <a:gd name="T10" fmla="*/ 121 w 133"/>
                  <a:gd name="T11" fmla="*/ 176 h 176"/>
                  <a:gd name="T12" fmla="*/ 133 w 133"/>
                  <a:gd name="T13" fmla="*/ 164 h 176"/>
                  <a:gd name="T14" fmla="*/ 133 w 133"/>
                  <a:gd name="T15" fmla="*/ 12 h 176"/>
                  <a:gd name="T16" fmla="*/ 121 w 133"/>
                  <a:gd name="T17" fmla="*/ 0 h 176"/>
                  <a:gd name="T18" fmla="*/ 119 w 133"/>
                  <a:gd name="T19" fmla="*/ 56 h 176"/>
                  <a:gd name="T20" fmla="*/ 15 w 133"/>
                  <a:gd name="T21" fmla="*/ 56 h 176"/>
                  <a:gd name="T22" fmla="*/ 15 w 133"/>
                  <a:gd name="T23" fmla="*/ 14 h 176"/>
                  <a:gd name="T24" fmla="*/ 119 w 133"/>
                  <a:gd name="T25" fmla="*/ 14 h 176"/>
                  <a:gd name="T26" fmla="*/ 119 w 133"/>
                  <a:gd name="T27" fmla="*/ 56 h 176"/>
                  <a:gd name="T28" fmla="*/ 15 w 133"/>
                  <a:gd name="T29" fmla="*/ 66 h 176"/>
                  <a:gd name="T30" fmla="*/ 119 w 133"/>
                  <a:gd name="T31" fmla="*/ 66 h 176"/>
                  <a:gd name="T32" fmla="*/ 119 w 133"/>
                  <a:gd name="T33" fmla="*/ 161 h 176"/>
                  <a:gd name="T34" fmla="*/ 15 w 133"/>
                  <a:gd name="T35" fmla="*/ 161 h 176"/>
                  <a:gd name="T36" fmla="*/ 15 w 133"/>
                  <a:gd name="T37" fmla="*/ 66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33" h="176">
                    <a:moveTo>
                      <a:pt x="121" y="0"/>
                    </a:move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5"/>
                      <a:pt x="0" y="12"/>
                    </a:cubicBezTo>
                    <a:cubicBezTo>
                      <a:pt x="0" y="164"/>
                      <a:pt x="0" y="164"/>
                      <a:pt x="0" y="164"/>
                    </a:cubicBezTo>
                    <a:cubicBezTo>
                      <a:pt x="0" y="170"/>
                      <a:pt x="6" y="176"/>
                      <a:pt x="13" y="176"/>
                    </a:cubicBezTo>
                    <a:cubicBezTo>
                      <a:pt x="121" y="176"/>
                      <a:pt x="121" y="176"/>
                      <a:pt x="121" y="176"/>
                    </a:cubicBezTo>
                    <a:cubicBezTo>
                      <a:pt x="128" y="176"/>
                      <a:pt x="133" y="170"/>
                      <a:pt x="133" y="164"/>
                    </a:cubicBezTo>
                    <a:cubicBezTo>
                      <a:pt x="133" y="12"/>
                      <a:pt x="133" y="12"/>
                      <a:pt x="133" y="12"/>
                    </a:cubicBezTo>
                    <a:cubicBezTo>
                      <a:pt x="133" y="5"/>
                      <a:pt x="128" y="0"/>
                      <a:pt x="121" y="0"/>
                    </a:cubicBezTo>
                    <a:moveTo>
                      <a:pt x="119" y="56"/>
                    </a:moveTo>
                    <a:cubicBezTo>
                      <a:pt x="15" y="56"/>
                      <a:pt x="15" y="56"/>
                      <a:pt x="15" y="56"/>
                    </a:cubicBezTo>
                    <a:cubicBezTo>
                      <a:pt x="15" y="14"/>
                      <a:pt x="15" y="14"/>
                      <a:pt x="15" y="14"/>
                    </a:cubicBezTo>
                    <a:cubicBezTo>
                      <a:pt x="119" y="14"/>
                      <a:pt x="119" y="14"/>
                      <a:pt x="119" y="14"/>
                    </a:cubicBezTo>
                    <a:lnTo>
                      <a:pt x="119" y="56"/>
                    </a:lnTo>
                    <a:close/>
                    <a:moveTo>
                      <a:pt x="15" y="66"/>
                    </a:moveTo>
                    <a:cubicBezTo>
                      <a:pt x="119" y="66"/>
                      <a:pt x="119" y="66"/>
                      <a:pt x="119" y="66"/>
                    </a:cubicBezTo>
                    <a:cubicBezTo>
                      <a:pt x="119" y="161"/>
                      <a:pt x="119" y="161"/>
                      <a:pt x="119" y="161"/>
                    </a:cubicBezTo>
                    <a:cubicBezTo>
                      <a:pt x="15" y="161"/>
                      <a:pt x="15" y="161"/>
                      <a:pt x="15" y="161"/>
                    </a:cubicBezTo>
                    <a:lnTo>
                      <a:pt x="15" y="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510" name="Oval 117">
                <a:extLst>
                  <a:ext uri="{FF2B5EF4-FFF2-40B4-BE49-F238E27FC236}">
                    <a16:creationId xmlns:a16="http://schemas.microsoft.com/office/drawing/2014/main" id="{0C610BA0-E22C-B548-9D1A-61E15CEA98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80" y="2198"/>
                <a:ext cx="29" cy="3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511" name="Oval 118">
                <a:extLst>
                  <a:ext uri="{FF2B5EF4-FFF2-40B4-BE49-F238E27FC236}">
                    <a16:creationId xmlns:a16="http://schemas.microsoft.com/office/drawing/2014/main" id="{A5D69315-325C-A240-9459-D21E887EEA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23" y="2198"/>
                <a:ext cx="29" cy="3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512" name="Oval 119">
                <a:extLst>
                  <a:ext uri="{FF2B5EF4-FFF2-40B4-BE49-F238E27FC236}">
                    <a16:creationId xmlns:a16="http://schemas.microsoft.com/office/drawing/2014/main" id="{BDB6C839-5856-E24A-856D-494CA338B5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6" y="2198"/>
                <a:ext cx="29" cy="3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513" name="Oval 120">
                <a:extLst>
                  <a:ext uri="{FF2B5EF4-FFF2-40B4-BE49-F238E27FC236}">
                    <a16:creationId xmlns:a16="http://schemas.microsoft.com/office/drawing/2014/main" id="{1D8A3A46-AE1F-5348-A6F2-861285C852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80" y="2239"/>
                <a:ext cx="29" cy="29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514" name="Oval 121">
                <a:extLst>
                  <a:ext uri="{FF2B5EF4-FFF2-40B4-BE49-F238E27FC236}">
                    <a16:creationId xmlns:a16="http://schemas.microsoft.com/office/drawing/2014/main" id="{08C45742-622E-A147-8F4E-59D167C893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23" y="2239"/>
                <a:ext cx="29" cy="29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515" name="Oval 122">
                <a:extLst>
                  <a:ext uri="{FF2B5EF4-FFF2-40B4-BE49-F238E27FC236}">
                    <a16:creationId xmlns:a16="http://schemas.microsoft.com/office/drawing/2014/main" id="{4FC1F79C-3E5D-FA4C-9DF7-307FE0D940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6" y="2239"/>
                <a:ext cx="29" cy="29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516" name="Oval 123">
                <a:extLst>
                  <a:ext uri="{FF2B5EF4-FFF2-40B4-BE49-F238E27FC236}">
                    <a16:creationId xmlns:a16="http://schemas.microsoft.com/office/drawing/2014/main" id="{2632FC0D-212F-424D-A8C2-540B617E2F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80" y="2278"/>
                <a:ext cx="29" cy="29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517" name="Oval 124">
                <a:extLst>
                  <a:ext uri="{FF2B5EF4-FFF2-40B4-BE49-F238E27FC236}">
                    <a16:creationId xmlns:a16="http://schemas.microsoft.com/office/drawing/2014/main" id="{BBE22CEE-88A0-E94F-B800-BD7EAE2F81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23" y="2278"/>
                <a:ext cx="29" cy="29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518" name="Oval 125">
                <a:extLst>
                  <a:ext uri="{FF2B5EF4-FFF2-40B4-BE49-F238E27FC236}">
                    <a16:creationId xmlns:a16="http://schemas.microsoft.com/office/drawing/2014/main" id="{D48C3527-EA49-7541-8481-217F607F9C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6" y="2278"/>
                <a:ext cx="29" cy="29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519" name="Freeform 126">
                <a:extLst>
                  <a:ext uri="{FF2B5EF4-FFF2-40B4-BE49-F238E27FC236}">
                    <a16:creationId xmlns:a16="http://schemas.microsoft.com/office/drawing/2014/main" id="{610FE2DC-BFB0-1745-A7C1-CA656B654E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61" y="1863"/>
                <a:ext cx="9" cy="9"/>
              </a:xfrm>
              <a:custGeom>
                <a:avLst/>
                <a:gdLst>
                  <a:gd name="T0" fmla="*/ 3 w 9"/>
                  <a:gd name="T1" fmla="*/ 0 h 9"/>
                  <a:gd name="T2" fmla="*/ 3 w 9"/>
                  <a:gd name="T3" fmla="*/ 3 h 9"/>
                  <a:gd name="T4" fmla="*/ 0 w 9"/>
                  <a:gd name="T5" fmla="*/ 3 h 9"/>
                  <a:gd name="T6" fmla="*/ 0 w 9"/>
                  <a:gd name="T7" fmla="*/ 6 h 9"/>
                  <a:gd name="T8" fmla="*/ 3 w 9"/>
                  <a:gd name="T9" fmla="*/ 6 h 9"/>
                  <a:gd name="T10" fmla="*/ 3 w 9"/>
                  <a:gd name="T11" fmla="*/ 9 h 9"/>
                  <a:gd name="T12" fmla="*/ 6 w 9"/>
                  <a:gd name="T13" fmla="*/ 9 h 9"/>
                  <a:gd name="T14" fmla="*/ 6 w 9"/>
                  <a:gd name="T15" fmla="*/ 6 h 9"/>
                  <a:gd name="T16" fmla="*/ 9 w 9"/>
                  <a:gd name="T17" fmla="*/ 6 h 9"/>
                  <a:gd name="T18" fmla="*/ 9 w 9"/>
                  <a:gd name="T19" fmla="*/ 3 h 9"/>
                  <a:gd name="T20" fmla="*/ 6 w 9"/>
                  <a:gd name="T21" fmla="*/ 3 h 9"/>
                  <a:gd name="T22" fmla="*/ 6 w 9"/>
                  <a:gd name="T23" fmla="*/ 0 h 9"/>
                  <a:gd name="T24" fmla="*/ 3 w 9"/>
                  <a:gd name="T25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" h="9">
                    <a:moveTo>
                      <a:pt x="3" y="0"/>
                    </a:moveTo>
                    <a:lnTo>
                      <a:pt x="3" y="3"/>
                    </a:lnTo>
                    <a:lnTo>
                      <a:pt x="0" y="3"/>
                    </a:lnTo>
                    <a:lnTo>
                      <a:pt x="0" y="6"/>
                    </a:lnTo>
                    <a:lnTo>
                      <a:pt x="3" y="6"/>
                    </a:lnTo>
                    <a:lnTo>
                      <a:pt x="3" y="9"/>
                    </a:lnTo>
                    <a:lnTo>
                      <a:pt x="6" y="9"/>
                    </a:lnTo>
                    <a:lnTo>
                      <a:pt x="6" y="6"/>
                    </a:lnTo>
                    <a:lnTo>
                      <a:pt x="9" y="6"/>
                    </a:lnTo>
                    <a:lnTo>
                      <a:pt x="9" y="3"/>
                    </a:lnTo>
                    <a:lnTo>
                      <a:pt x="6" y="3"/>
                    </a:lnTo>
                    <a:lnTo>
                      <a:pt x="6" y="0"/>
                    </a:lnTo>
                    <a:lnTo>
                      <a:pt x="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520" name="Freeform 127">
                <a:extLst>
                  <a:ext uri="{FF2B5EF4-FFF2-40B4-BE49-F238E27FC236}">
                    <a16:creationId xmlns:a16="http://schemas.microsoft.com/office/drawing/2014/main" id="{82967313-3B87-BA48-A89A-940AB4E272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56" y="1860"/>
                <a:ext cx="16" cy="16"/>
              </a:xfrm>
              <a:custGeom>
                <a:avLst/>
                <a:gdLst>
                  <a:gd name="T0" fmla="*/ 9 w 16"/>
                  <a:gd name="T1" fmla="*/ 16 h 16"/>
                  <a:gd name="T2" fmla="*/ 0 w 16"/>
                  <a:gd name="T3" fmla="*/ 8 h 16"/>
                  <a:gd name="T4" fmla="*/ 9 w 16"/>
                  <a:gd name="T5" fmla="*/ 0 h 16"/>
                  <a:gd name="T6" fmla="*/ 16 w 16"/>
                  <a:gd name="T7" fmla="*/ 8 h 16"/>
                  <a:gd name="T8" fmla="*/ 9 w 16"/>
                  <a:gd name="T9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16">
                    <a:moveTo>
                      <a:pt x="9" y="16"/>
                    </a:moveTo>
                    <a:lnTo>
                      <a:pt x="0" y="8"/>
                    </a:lnTo>
                    <a:lnTo>
                      <a:pt x="9" y="0"/>
                    </a:lnTo>
                    <a:lnTo>
                      <a:pt x="16" y="8"/>
                    </a:lnTo>
                    <a:lnTo>
                      <a:pt x="9" y="1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521" name="Rectangle 128">
                <a:extLst>
                  <a:ext uri="{FF2B5EF4-FFF2-40B4-BE49-F238E27FC236}">
                    <a16:creationId xmlns:a16="http://schemas.microsoft.com/office/drawing/2014/main" id="{D7061C86-822B-A740-BDE0-8DFA11FE62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45" y="1868"/>
                <a:ext cx="7" cy="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522" name="Freeform 129">
                <a:extLst>
                  <a:ext uri="{FF2B5EF4-FFF2-40B4-BE49-F238E27FC236}">
                    <a16:creationId xmlns:a16="http://schemas.microsoft.com/office/drawing/2014/main" id="{F1B0EF22-69BF-AD44-BEBC-555B41A9CB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45" y="1863"/>
                <a:ext cx="9" cy="11"/>
              </a:xfrm>
              <a:custGeom>
                <a:avLst/>
                <a:gdLst>
                  <a:gd name="T0" fmla="*/ 4 w 9"/>
                  <a:gd name="T1" fmla="*/ 11 h 11"/>
                  <a:gd name="T2" fmla="*/ 0 w 9"/>
                  <a:gd name="T3" fmla="*/ 5 h 11"/>
                  <a:gd name="T4" fmla="*/ 4 w 9"/>
                  <a:gd name="T5" fmla="*/ 0 h 11"/>
                  <a:gd name="T6" fmla="*/ 9 w 9"/>
                  <a:gd name="T7" fmla="*/ 5 h 11"/>
                  <a:gd name="T8" fmla="*/ 4 w 9"/>
                  <a:gd name="T9" fmla="*/ 1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11">
                    <a:moveTo>
                      <a:pt x="4" y="11"/>
                    </a:moveTo>
                    <a:lnTo>
                      <a:pt x="0" y="5"/>
                    </a:lnTo>
                    <a:lnTo>
                      <a:pt x="4" y="0"/>
                    </a:lnTo>
                    <a:lnTo>
                      <a:pt x="9" y="5"/>
                    </a:lnTo>
                    <a:lnTo>
                      <a:pt x="4" y="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523" name="Freeform 130">
                <a:extLst>
                  <a:ext uri="{FF2B5EF4-FFF2-40B4-BE49-F238E27FC236}">
                    <a16:creationId xmlns:a16="http://schemas.microsoft.com/office/drawing/2014/main" id="{AB8FBFCF-2A3E-5B49-84EE-44F56C347A1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35" y="1856"/>
                <a:ext cx="45" cy="60"/>
              </a:xfrm>
              <a:custGeom>
                <a:avLst/>
                <a:gdLst>
                  <a:gd name="T0" fmla="*/ 28 w 31"/>
                  <a:gd name="T1" fmla="*/ 0 h 41"/>
                  <a:gd name="T2" fmla="*/ 3 w 31"/>
                  <a:gd name="T3" fmla="*/ 0 h 41"/>
                  <a:gd name="T4" fmla="*/ 0 w 31"/>
                  <a:gd name="T5" fmla="*/ 3 h 41"/>
                  <a:gd name="T6" fmla="*/ 0 w 31"/>
                  <a:gd name="T7" fmla="*/ 38 h 41"/>
                  <a:gd name="T8" fmla="*/ 3 w 31"/>
                  <a:gd name="T9" fmla="*/ 41 h 41"/>
                  <a:gd name="T10" fmla="*/ 28 w 31"/>
                  <a:gd name="T11" fmla="*/ 41 h 41"/>
                  <a:gd name="T12" fmla="*/ 31 w 31"/>
                  <a:gd name="T13" fmla="*/ 38 h 41"/>
                  <a:gd name="T14" fmla="*/ 31 w 31"/>
                  <a:gd name="T15" fmla="*/ 3 h 41"/>
                  <a:gd name="T16" fmla="*/ 28 w 31"/>
                  <a:gd name="T17" fmla="*/ 0 h 41"/>
                  <a:gd name="T18" fmla="*/ 28 w 31"/>
                  <a:gd name="T19" fmla="*/ 13 h 41"/>
                  <a:gd name="T20" fmla="*/ 3 w 31"/>
                  <a:gd name="T21" fmla="*/ 13 h 41"/>
                  <a:gd name="T22" fmla="*/ 3 w 31"/>
                  <a:gd name="T23" fmla="*/ 3 h 41"/>
                  <a:gd name="T24" fmla="*/ 28 w 31"/>
                  <a:gd name="T25" fmla="*/ 3 h 41"/>
                  <a:gd name="T26" fmla="*/ 28 w 31"/>
                  <a:gd name="T27" fmla="*/ 13 h 41"/>
                  <a:gd name="T28" fmla="*/ 3 w 31"/>
                  <a:gd name="T29" fmla="*/ 15 h 41"/>
                  <a:gd name="T30" fmla="*/ 28 w 31"/>
                  <a:gd name="T31" fmla="*/ 15 h 41"/>
                  <a:gd name="T32" fmla="*/ 28 w 31"/>
                  <a:gd name="T33" fmla="*/ 38 h 41"/>
                  <a:gd name="T34" fmla="*/ 3 w 31"/>
                  <a:gd name="T35" fmla="*/ 38 h 41"/>
                  <a:gd name="T36" fmla="*/ 3 w 31"/>
                  <a:gd name="T37" fmla="*/ 15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1" h="41">
                    <a:moveTo>
                      <a:pt x="28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40"/>
                      <a:pt x="1" y="41"/>
                      <a:pt x="3" y="41"/>
                    </a:cubicBezTo>
                    <a:cubicBezTo>
                      <a:pt x="28" y="41"/>
                      <a:pt x="28" y="41"/>
                      <a:pt x="28" y="41"/>
                    </a:cubicBezTo>
                    <a:cubicBezTo>
                      <a:pt x="30" y="41"/>
                      <a:pt x="31" y="40"/>
                      <a:pt x="31" y="38"/>
                    </a:cubicBezTo>
                    <a:cubicBezTo>
                      <a:pt x="31" y="3"/>
                      <a:pt x="31" y="3"/>
                      <a:pt x="31" y="3"/>
                    </a:cubicBezTo>
                    <a:cubicBezTo>
                      <a:pt x="31" y="1"/>
                      <a:pt x="30" y="0"/>
                      <a:pt x="28" y="0"/>
                    </a:cubicBezTo>
                    <a:moveTo>
                      <a:pt x="28" y="13"/>
                    </a:moveTo>
                    <a:cubicBezTo>
                      <a:pt x="3" y="13"/>
                      <a:pt x="3" y="13"/>
                      <a:pt x="3" y="13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28" y="3"/>
                      <a:pt x="28" y="3"/>
                      <a:pt x="28" y="3"/>
                    </a:cubicBezTo>
                    <a:lnTo>
                      <a:pt x="28" y="13"/>
                    </a:lnTo>
                    <a:close/>
                    <a:moveTo>
                      <a:pt x="3" y="15"/>
                    </a:moveTo>
                    <a:cubicBezTo>
                      <a:pt x="28" y="15"/>
                      <a:pt x="28" y="15"/>
                      <a:pt x="28" y="15"/>
                    </a:cubicBezTo>
                    <a:cubicBezTo>
                      <a:pt x="28" y="38"/>
                      <a:pt x="28" y="38"/>
                      <a:pt x="28" y="38"/>
                    </a:cubicBezTo>
                    <a:cubicBezTo>
                      <a:pt x="3" y="38"/>
                      <a:pt x="3" y="38"/>
                      <a:pt x="3" y="38"/>
                    </a:cubicBezTo>
                    <a:lnTo>
                      <a:pt x="3" y="1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524" name="Oval 131">
                <a:extLst>
                  <a:ext uri="{FF2B5EF4-FFF2-40B4-BE49-F238E27FC236}">
                    <a16:creationId xmlns:a16="http://schemas.microsoft.com/office/drawing/2014/main" id="{F766976E-538A-3F44-808A-D15A788A26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43" y="1882"/>
                <a:ext cx="8" cy="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525" name="Oval 132">
                <a:extLst>
                  <a:ext uri="{FF2B5EF4-FFF2-40B4-BE49-F238E27FC236}">
                    <a16:creationId xmlns:a16="http://schemas.microsoft.com/office/drawing/2014/main" id="{24BBD659-F14D-5C43-9CB9-3F65E71689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54" y="1882"/>
                <a:ext cx="5" cy="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526" name="Oval 133">
                <a:extLst>
                  <a:ext uri="{FF2B5EF4-FFF2-40B4-BE49-F238E27FC236}">
                    <a16:creationId xmlns:a16="http://schemas.microsoft.com/office/drawing/2014/main" id="{FE38699E-4B29-2841-9A83-3B395CC341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4" y="1882"/>
                <a:ext cx="6" cy="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527" name="Oval 134">
                <a:extLst>
                  <a:ext uri="{FF2B5EF4-FFF2-40B4-BE49-F238E27FC236}">
                    <a16:creationId xmlns:a16="http://schemas.microsoft.com/office/drawing/2014/main" id="{B88A8883-8DF9-464F-A8BD-8A13CF39E0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43" y="1891"/>
                <a:ext cx="8" cy="7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528" name="Oval 135">
                <a:extLst>
                  <a:ext uri="{FF2B5EF4-FFF2-40B4-BE49-F238E27FC236}">
                    <a16:creationId xmlns:a16="http://schemas.microsoft.com/office/drawing/2014/main" id="{A9FDED4C-F51F-D64A-BF3C-86C65F0816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54" y="1891"/>
                <a:ext cx="5" cy="7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529" name="Oval 136">
                <a:extLst>
                  <a:ext uri="{FF2B5EF4-FFF2-40B4-BE49-F238E27FC236}">
                    <a16:creationId xmlns:a16="http://schemas.microsoft.com/office/drawing/2014/main" id="{9ED783A2-7B29-394C-8B01-E97D7AEF92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4" y="1891"/>
                <a:ext cx="6" cy="7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530" name="Oval 137">
                <a:extLst>
                  <a:ext uri="{FF2B5EF4-FFF2-40B4-BE49-F238E27FC236}">
                    <a16:creationId xmlns:a16="http://schemas.microsoft.com/office/drawing/2014/main" id="{04573180-9979-0744-88D0-7F3A37E7A9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43" y="1901"/>
                <a:ext cx="8" cy="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531" name="Oval 138">
                <a:extLst>
                  <a:ext uri="{FF2B5EF4-FFF2-40B4-BE49-F238E27FC236}">
                    <a16:creationId xmlns:a16="http://schemas.microsoft.com/office/drawing/2014/main" id="{1A82B180-9634-A54F-BD49-7DB6A78A0E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54" y="1901"/>
                <a:ext cx="5" cy="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532" name="Oval 139">
                <a:extLst>
                  <a:ext uri="{FF2B5EF4-FFF2-40B4-BE49-F238E27FC236}">
                    <a16:creationId xmlns:a16="http://schemas.microsoft.com/office/drawing/2014/main" id="{522F1C33-35F0-1E49-9321-A836485727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4" y="1901"/>
                <a:ext cx="6" cy="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533" name="Freeform 140">
                <a:extLst>
                  <a:ext uri="{FF2B5EF4-FFF2-40B4-BE49-F238E27FC236}">
                    <a16:creationId xmlns:a16="http://schemas.microsoft.com/office/drawing/2014/main" id="{CD2437B8-DFE1-754D-9C3B-22C46DEFB7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03" y="2877"/>
                <a:ext cx="25" cy="25"/>
              </a:xfrm>
              <a:custGeom>
                <a:avLst/>
                <a:gdLst>
                  <a:gd name="T0" fmla="*/ 9 w 25"/>
                  <a:gd name="T1" fmla="*/ 0 h 25"/>
                  <a:gd name="T2" fmla="*/ 9 w 25"/>
                  <a:gd name="T3" fmla="*/ 9 h 25"/>
                  <a:gd name="T4" fmla="*/ 0 w 25"/>
                  <a:gd name="T5" fmla="*/ 9 h 25"/>
                  <a:gd name="T6" fmla="*/ 0 w 25"/>
                  <a:gd name="T7" fmla="*/ 16 h 25"/>
                  <a:gd name="T8" fmla="*/ 9 w 25"/>
                  <a:gd name="T9" fmla="*/ 16 h 25"/>
                  <a:gd name="T10" fmla="*/ 9 w 25"/>
                  <a:gd name="T11" fmla="*/ 25 h 25"/>
                  <a:gd name="T12" fmla="*/ 16 w 25"/>
                  <a:gd name="T13" fmla="*/ 25 h 25"/>
                  <a:gd name="T14" fmla="*/ 16 w 25"/>
                  <a:gd name="T15" fmla="*/ 16 h 25"/>
                  <a:gd name="T16" fmla="*/ 25 w 25"/>
                  <a:gd name="T17" fmla="*/ 16 h 25"/>
                  <a:gd name="T18" fmla="*/ 25 w 25"/>
                  <a:gd name="T19" fmla="*/ 9 h 25"/>
                  <a:gd name="T20" fmla="*/ 16 w 25"/>
                  <a:gd name="T21" fmla="*/ 9 h 25"/>
                  <a:gd name="T22" fmla="*/ 16 w 25"/>
                  <a:gd name="T23" fmla="*/ 0 h 25"/>
                  <a:gd name="T24" fmla="*/ 9 w 25"/>
                  <a:gd name="T25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5" h="25">
                    <a:moveTo>
                      <a:pt x="9" y="0"/>
                    </a:moveTo>
                    <a:lnTo>
                      <a:pt x="9" y="9"/>
                    </a:lnTo>
                    <a:lnTo>
                      <a:pt x="0" y="9"/>
                    </a:lnTo>
                    <a:lnTo>
                      <a:pt x="0" y="16"/>
                    </a:lnTo>
                    <a:lnTo>
                      <a:pt x="9" y="16"/>
                    </a:lnTo>
                    <a:lnTo>
                      <a:pt x="9" y="25"/>
                    </a:lnTo>
                    <a:lnTo>
                      <a:pt x="16" y="25"/>
                    </a:lnTo>
                    <a:lnTo>
                      <a:pt x="16" y="16"/>
                    </a:lnTo>
                    <a:lnTo>
                      <a:pt x="25" y="16"/>
                    </a:lnTo>
                    <a:lnTo>
                      <a:pt x="25" y="9"/>
                    </a:lnTo>
                    <a:lnTo>
                      <a:pt x="16" y="9"/>
                    </a:lnTo>
                    <a:lnTo>
                      <a:pt x="16" y="0"/>
                    </a:lnTo>
                    <a:lnTo>
                      <a:pt x="9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534" name="Freeform 141">
                <a:extLst>
                  <a:ext uri="{FF2B5EF4-FFF2-40B4-BE49-F238E27FC236}">
                    <a16:creationId xmlns:a16="http://schemas.microsoft.com/office/drawing/2014/main" id="{E841D1EB-2A57-D547-BFF0-5DD127092D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90" y="2865"/>
                <a:ext cx="49" cy="50"/>
              </a:xfrm>
              <a:custGeom>
                <a:avLst/>
                <a:gdLst>
                  <a:gd name="T0" fmla="*/ 25 w 49"/>
                  <a:gd name="T1" fmla="*/ 50 h 50"/>
                  <a:gd name="T2" fmla="*/ 0 w 49"/>
                  <a:gd name="T3" fmla="*/ 25 h 50"/>
                  <a:gd name="T4" fmla="*/ 25 w 49"/>
                  <a:gd name="T5" fmla="*/ 0 h 50"/>
                  <a:gd name="T6" fmla="*/ 49 w 49"/>
                  <a:gd name="T7" fmla="*/ 25 h 50"/>
                  <a:gd name="T8" fmla="*/ 25 w 49"/>
                  <a:gd name="T9" fmla="*/ 5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9" h="50">
                    <a:moveTo>
                      <a:pt x="25" y="50"/>
                    </a:moveTo>
                    <a:lnTo>
                      <a:pt x="0" y="25"/>
                    </a:lnTo>
                    <a:lnTo>
                      <a:pt x="25" y="0"/>
                    </a:lnTo>
                    <a:lnTo>
                      <a:pt x="49" y="25"/>
                    </a:lnTo>
                    <a:lnTo>
                      <a:pt x="25" y="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535" name="Rectangle 142">
                <a:extLst>
                  <a:ext uri="{FF2B5EF4-FFF2-40B4-BE49-F238E27FC236}">
                    <a16:creationId xmlns:a16="http://schemas.microsoft.com/office/drawing/2014/main" id="{95A8D267-DD9B-B346-9CA3-EAC3965060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56" y="2886"/>
                <a:ext cx="24" cy="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536" name="Freeform 143">
                <a:extLst>
                  <a:ext uri="{FF2B5EF4-FFF2-40B4-BE49-F238E27FC236}">
                    <a16:creationId xmlns:a16="http://schemas.microsoft.com/office/drawing/2014/main" id="{05285965-22DA-A44E-8990-267ED56652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54" y="2875"/>
                <a:ext cx="29" cy="30"/>
              </a:xfrm>
              <a:custGeom>
                <a:avLst/>
                <a:gdLst>
                  <a:gd name="T0" fmla="*/ 14 w 29"/>
                  <a:gd name="T1" fmla="*/ 30 h 30"/>
                  <a:gd name="T2" fmla="*/ 0 w 29"/>
                  <a:gd name="T3" fmla="*/ 15 h 30"/>
                  <a:gd name="T4" fmla="*/ 14 w 29"/>
                  <a:gd name="T5" fmla="*/ 0 h 30"/>
                  <a:gd name="T6" fmla="*/ 29 w 29"/>
                  <a:gd name="T7" fmla="*/ 15 h 30"/>
                  <a:gd name="T8" fmla="*/ 14 w 29"/>
                  <a:gd name="T9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" h="30">
                    <a:moveTo>
                      <a:pt x="14" y="30"/>
                    </a:moveTo>
                    <a:lnTo>
                      <a:pt x="0" y="15"/>
                    </a:lnTo>
                    <a:lnTo>
                      <a:pt x="14" y="0"/>
                    </a:lnTo>
                    <a:lnTo>
                      <a:pt x="29" y="15"/>
                    </a:lnTo>
                    <a:lnTo>
                      <a:pt x="14" y="3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537" name="Freeform 144">
                <a:extLst>
                  <a:ext uri="{FF2B5EF4-FFF2-40B4-BE49-F238E27FC236}">
                    <a16:creationId xmlns:a16="http://schemas.microsoft.com/office/drawing/2014/main" id="{5A51CC0C-1BC8-D54A-9B88-C6873EBDF1F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24" y="2852"/>
                <a:ext cx="136" cy="181"/>
              </a:xfrm>
              <a:custGeom>
                <a:avLst/>
                <a:gdLst>
                  <a:gd name="T0" fmla="*/ 84 w 93"/>
                  <a:gd name="T1" fmla="*/ 0 h 124"/>
                  <a:gd name="T2" fmla="*/ 9 w 93"/>
                  <a:gd name="T3" fmla="*/ 0 h 124"/>
                  <a:gd name="T4" fmla="*/ 0 w 93"/>
                  <a:gd name="T5" fmla="*/ 9 h 124"/>
                  <a:gd name="T6" fmla="*/ 0 w 93"/>
                  <a:gd name="T7" fmla="*/ 115 h 124"/>
                  <a:gd name="T8" fmla="*/ 9 w 93"/>
                  <a:gd name="T9" fmla="*/ 124 h 124"/>
                  <a:gd name="T10" fmla="*/ 84 w 93"/>
                  <a:gd name="T11" fmla="*/ 124 h 124"/>
                  <a:gd name="T12" fmla="*/ 93 w 93"/>
                  <a:gd name="T13" fmla="*/ 115 h 124"/>
                  <a:gd name="T14" fmla="*/ 93 w 93"/>
                  <a:gd name="T15" fmla="*/ 9 h 124"/>
                  <a:gd name="T16" fmla="*/ 84 w 93"/>
                  <a:gd name="T17" fmla="*/ 0 h 124"/>
                  <a:gd name="T18" fmla="*/ 83 w 93"/>
                  <a:gd name="T19" fmla="*/ 40 h 124"/>
                  <a:gd name="T20" fmla="*/ 11 w 93"/>
                  <a:gd name="T21" fmla="*/ 40 h 124"/>
                  <a:gd name="T22" fmla="*/ 11 w 93"/>
                  <a:gd name="T23" fmla="*/ 11 h 124"/>
                  <a:gd name="T24" fmla="*/ 83 w 93"/>
                  <a:gd name="T25" fmla="*/ 11 h 124"/>
                  <a:gd name="T26" fmla="*/ 83 w 93"/>
                  <a:gd name="T27" fmla="*/ 40 h 124"/>
                  <a:gd name="T28" fmla="*/ 11 w 93"/>
                  <a:gd name="T29" fmla="*/ 47 h 124"/>
                  <a:gd name="T30" fmla="*/ 83 w 93"/>
                  <a:gd name="T31" fmla="*/ 47 h 124"/>
                  <a:gd name="T32" fmla="*/ 83 w 93"/>
                  <a:gd name="T33" fmla="*/ 113 h 124"/>
                  <a:gd name="T34" fmla="*/ 11 w 93"/>
                  <a:gd name="T35" fmla="*/ 113 h 124"/>
                  <a:gd name="T36" fmla="*/ 11 w 93"/>
                  <a:gd name="T37" fmla="*/ 47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93" h="124">
                    <a:moveTo>
                      <a:pt x="84" y="0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4" y="0"/>
                      <a:pt x="0" y="4"/>
                      <a:pt x="0" y="9"/>
                    </a:cubicBezTo>
                    <a:cubicBezTo>
                      <a:pt x="0" y="115"/>
                      <a:pt x="0" y="115"/>
                      <a:pt x="0" y="115"/>
                    </a:cubicBezTo>
                    <a:cubicBezTo>
                      <a:pt x="0" y="120"/>
                      <a:pt x="4" y="124"/>
                      <a:pt x="9" y="124"/>
                    </a:cubicBezTo>
                    <a:cubicBezTo>
                      <a:pt x="84" y="124"/>
                      <a:pt x="84" y="124"/>
                      <a:pt x="84" y="124"/>
                    </a:cubicBezTo>
                    <a:cubicBezTo>
                      <a:pt x="89" y="124"/>
                      <a:pt x="93" y="120"/>
                      <a:pt x="93" y="115"/>
                    </a:cubicBezTo>
                    <a:cubicBezTo>
                      <a:pt x="93" y="9"/>
                      <a:pt x="93" y="9"/>
                      <a:pt x="93" y="9"/>
                    </a:cubicBezTo>
                    <a:cubicBezTo>
                      <a:pt x="93" y="4"/>
                      <a:pt x="89" y="0"/>
                      <a:pt x="84" y="0"/>
                    </a:cubicBezTo>
                    <a:moveTo>
                      <a:pt x="83" y="40"/>
                    </a:moveTo>
                    <a:cubicBezTo>
                      <a:pt x="11" y="40"/>
                      <a:pt x="11" y="40"/>
                      <a:pt x="11" y="40"/>
                    </a:cubicBezTo>
                    <a:cubicBezTo>
                      <a:pt x="11" y="11"/>
                      <a:pt x="11" y="11"/>
                      <a:pt x="11" y="11"/>
                    </a:cubicBezTo>
                    <a:cubicBezTo>
                      <a:pt x="83" y="11"/>
                      <a:pt x="83" y="11"/>
                      <a:pt x="83" y="11"/>
                    </a:cubicBezTo>
                    <a:lnTo>
                      <a:pt x="83" y="40"/>
                    </a:lnTo>
                    <a:close/>
                    <a:moveTo>
                      <a:pt x="11" y="47"/>
                    </a:moveTo>
                    <a:cubicBezTo>
                      <a:pt x="83" y="47"/>
                      <a:pt x="83" y="47"/>
                      <a:pt x="83" y="47"/>
                    </a:cubicBezTo>
                    <a:cubicBezTo>
                      <a:pt x="83" y="113"/>
                      <a:pt x="83" y="113"/>
                      <a:pt x="83" y="113"/>
                    </a:cubicBezTo>
                    <a:cubicBezTo>
                      <a:pt x="11" y="113"/>
                      <a:pt x="11" y="113"/>
                      <a:pt x="11" y="113"/>
                    </a:cubicBezTo>
                    <a:lnTo>
                      <a:pt x="11" y="4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538" name="Oval 145">
                <a:extLst>
                  <a:ext uri="{FF2B5EF4-FFF2-40B4-BE49-F238E27FC236}">
                    <a16:creationId xmlns:a16="http://schemas.microsoft.com/office/drawing/2014/main" id="{A4962D83-13B7-0649-9799-9D8A535718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51" y="2931"/>
                <a:ext cx="20" cy="2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539" name="Oval 146">
                <a:extLst>
                  <a:ext uri="{FF2B5EF4-FFF2-40B4-BE49-F238E27FC236}">
                    <a16:creationId xmlns:a16="http://schemas.microsoft.com/office/drawing/2014/main" id="{76528360-43D2-FB41-87AB-A612FDAE90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81" y="2931"/>
                <a:ext cx="21" cy="2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540" name="Oval 147">
                <a:extLst>
                  <a:ext uri="{FF2B5EF4-FFF2-40B4-BE49-F238E27FC236}">
                    <a16:creationId xmlns:a16="http://schemas.microsoft.com/office/drawing/2014/main" id="{0EDC6579-56CE-794A-A2F4-EADA170D6B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10" y="2931"/>
                <a:ext cx="21" cy="2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541" name="Oval 148">
                <a:extLst>
                  <a:ext uri="{FF2B5EF4-FFF2-40B4-BE49-F238E27FC236}">
                    <a16:creationId xmlns:a16="http://schemas.microsoft.com/office/drawing/2014/main" id="{A7BEAD92-51DC-F240-A969-B90A610DE1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51" y="2958"/>
                <a:ext cx="20" cy="2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542" name="Oval 149">
                <a:extLst>
                  <a:ext uri="{FF2B5EF4-FFF2-40B4-BE49-F238E27FC236}">
                    <a16:creationId xmlns:a16="http://schemas.microsoft.com/office/drawing/2014/main" id="{73E773F7-5F9C-874C-9BE6-468239025A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81" y="2958"/>
                <a:ext cx="21" cy="2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543" name="Oval 150">
                <a:extLst>
                  <a:ext uri="{FF2B5EF4-FFF2-40B4-BE49-F238E27FC236}">
                    <a16:creationId xmlns:a16="http://schemas.microsoft.com/office/drawing/2014/main" id="{D02FBA4A-139D-8D45-8C94-910B40C8DF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10" y="2958"/>
                <a:ext cx="21" cy="2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544" name="Oval 151">
                <a:extLst>
                  <a:ext uri="{FF2B5EF4-FFF2-40B4-BE49-F238E27FC236}">
                    <a16:creationId xmlns:a16="http://schemas.microsoft.com/office/drawing/2014/main" id="{4AC24447-F930-CC40-A72C-FB751A0592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51" y="2986"/>
                <a:ext cx="20" cy="2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545" name="Oval 152">
                <a:extLst>
                  <a:ext uri="{FF2B5EF4-FFF2-40B4-BE49-F238E27FC236}">
                    <a16:creationId xmlns:a16="http://schemas.microsoft.com/office/drawing/2014/main" id="{0AAC3D89-A848-F843-A5BC-C4FB6805B2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81" y="2986"/>
                <a:ext cx="21" cy="2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546" name="Oval 153">
                <a:extLst>
                  <a:ext uri="{FF2B5EF4-FFF2-40B4-BE49-F238E27FC236}">
                    <a16:creationId xmlns:a16="http://schemas.microsoft.com/office/drawing/2014/main" id="{4C565604-28DC-8547-830F-8E578783D9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10" y="2986"/>
                <a:ext cx="21" cy="2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547" name="Freeform 154">
                <a:extLst>
                  <a:ext uri="{FF2B5EF4-FFF2-40B4-BE49-F238E27FC236}">
                    <a16:creationId xmlns:a16="http://schemas.microsoft.com/office/drawing/2014/main" id="{478AFA81-97A2-C845-A75C-9D4E3EE2CE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13" y="2672"/>
                <a:ext cx="21" cy="22"/>
              </a:xfrm>
              <a:custGeom>
                <a:avLst/>
                <a:gdLst>
                  <a:gd name="T0" fmla="*/ 8 w 21"/>
                  <a:gd name="T1" fmla="*/ 0 h 22"/>
                  <a:gd name="T2" fmla="*/ 8 w 21"/>
                  <a:gd name="T3" fmla="*/ 7 h 22"/>
                  <a:gd name="T4" fmla="*/ 0 w 21"/>
                  <a:gd name="T5" fmla="*/ 7 h 22"/>
                  <a:gd name="T6" fmla="*/ 0 w 21"/>
                  <a:gd name="T7" fmla="*/ 13 h 22"/>
                  <a:gd name="T8" fmla="*/ 8 w 21"/>
                  <a:gd name="T9" fmla="*/ 13 h 22"/>
                  <a:gd name="T10" fmla="*/ 8 w 21"/>
                  <a:gd name="T11" fmla="*/ 22 h 22"/>
                  <a:gd name="T12" fmla="*/ 13 w 21"/>
                  <a:gd name="T13" fmla="*/ 22 h 22"/>
                  <a:gd name="T14" fmla="*/ 13 w 21"/>
                  <a:gd name="T15" fmla="*/ 13 h 22"/>
                  <a:gd name="T16" fmla="*/ 21 w 21"/>
                  <a:gd name="T17" fmla="*/ 13 h 22"/>
                  <a:gd name="T18" fmla="*/ 21 w 21"/>
                  <a:gd name="T19" fmla="*/ 7 h 22"/>
                  <a:gd name="T20" fmla="*/ 13 w 21"/>
                  <a:gd name="T21" fmla="*/ 7 h 22"/>
                  <a:gd name="T22" fmla="*/ 13 w 21"/>
                  <a:gd name="T23" fmla="*/ 0 h 22"/>
                  <a:gd name="T24" fmla="*/ 8 w 21"/>
                  <a:gd name="T25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1" h="22">
                    <a:moveTo>
                      <a:pt x="8" y="0"/>
                    </a:moveTo>
                    <a:lnTo>
                      <a:pt x="8" y="7"/>
                    </a:lnTo>
                    <a:lnTo>
                      <a:pt x="0" y="7"/>
                    </a:lnTo>
                    <a:lnTo>
                      <a:pt x="0" y="13"/>
                    </a:lnTo>
                    <a:lnTo>
                      <a:pt x="8" y="13"/>
                    </a:lnTo>
                    <a:lnTo>
                      <a:pt x="8" y="22"/>
                    </a:lnTo>
                    <a:lnTo>
                      <a:pt x="13" y="22"/>
                    </a:lnTo>
                    <a:lnTo>
                      <a:pt x="13" y="13"/>
                    </a:lnTo>
                    <a:lnTo>
                      <a:pt x="21" y="13"/>
                    </a:lnTo>
                    <a:lnTo>
                      <a:pt x="21" y="7"/>
                    </a:lnTo>
                    <a:lnTo>
                      <a:pt x="13" y="7"/>
                    </a:lnTo>
                    <a:lnTo>
                      <a:pt x="13" y="0"/>
                    </a:lnTo>
                    <a:lnTo>
                      <a:pt x="8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548" name="Freeform 155">
                <a:extLst>
                  <a:ext uri="{FF2B5EF4-FFF2-40B4-BE49-F238E27FC236}">
                    <a16:creationId xmlns:a16="http://schemas.microsoft.com/office/drawing/2014/main" id="{0F63CB3D-5183-2348-8B17-532F730468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02" y="2660"/>
                <a:ext cx="43" cy="44"/>
              </a:xfrm>
              <a:custGeom>
                <a:avLst/>
                <a:gdLst>
                  <a:gd name="T0" fmla="*/ 21 w 43"/>
                  <a:gd name="T1" fmla="*/ 44 h 44"/>
                  <a:gd name="T2" fmla="*/ 0 w 43"/>
                  <a:gd name="T3" fmla="*/ 22 h 44"/>
                  <a:gd name="T4" fmla="*/ 21 w 43"/>
                  <a:gd name="T5" fmla="*/ 0 h 44"/>
                  <a:gd name="T6" fmla="*/ 43 w 43"/>
                  <a:gd name="T7" fmla="*/ 22 h 44"/>
                  <a:gd name="T8" fmla="*/ 21 w 43"/>
                  <a:gd name="T9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3" h="44">
                    <a:moveTo>
                      <a:pt x="21" y="44"/>
                    </a:moveTo>
                    <a:lnTo>
                      <a:pt x="0" y="22"/>
                    </a:lnTo>
                    <a:lnTo>
                      <a:pt x="21" y="0"/>
                    </a:lnTo>
                    <a:lnTo>
                      <a:pt x="43" y="22"/>
                    </a:lnTo>
                    <a:lnTo>
                      <a:pt x="21" y="4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549" name="Rectangle 156">
                <a:extLst>
                  <a:ext uri="{FF2B5EF4-FFF2-40B4-BE49-F238E27FC236}">
                    <a16:creationId xmlns:a16="http://schemas.microsoft.com/office/drawing/2014/main" id="{24D30FB0-AB5E-3A4F-80AE-83983869C9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73" y="2679"/>
                <a:ext cx="18" cy="6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550" name="Freeform 157">
                <a:extLst>
                  <a:ext uri="{FF2B5EF4-FFF2-40B4-BE49-F238E27FC236}">
                    <a16:creationId xmlns:a16="http://schemas.microsoft.com/office/drawing/2014/main" id="{4D1A6AB3-8F9A-6748-8C39-A09DB9113B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70" y="2669"/>
                <a:ext cx="24" cy="26"/>
              </a:xfrm>
              <a:custGeom>
                <a:avLst/>
                <a:gdLst>
                  <a:gd name="T0" fmla="*/ 11 w 24"/>
                  <a:gd name="T1" fmla="*/ 26 h 26"/>
                  <a:gd name="T2" fmla="*/ 0 w 24"/>
                  <a:gd name="T3" fmla="*/ 13 h 26"/>
                  <a:gd name="T4" fmla="*/ 13 w 24"/>
                  <a:gd name="T5" fmla="*/ 0 h 26"/>
                  <a:gd name="T6" fmla="*/ 24 w 24"/>
                  <a:gd name="T7" fmla="*/ 13 h 26"/>
                  <a:gd name="T8" fmla="*/ 11 w 24"/>
                  <a:gd name="T9" fmla="*/ 26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26">
                    <a:moveTo>
                      <a:pt x="11" y="26"/>
                    </a:moveTo>
                    <a:lnTo>
                      <a:pt x="0" y="13"/>
                    </a:lnTo>
                    <a:lnTo>
                      <a:pt x="13" y="0"/>
                    </a:lnTo>
                    <a:lnTo>
                      <a:pt x="24" y="13"/>
                    </a:lnTo>
                    <a:lnTo>
                      <a:pt x="11" y="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551" name="Freeform 158">
                <a:extLst>
                  <a:ext uri="{FF2B5EF4-FFF2-40B4-BE49-F238E27FC236}">
                    <a16:creationId xmlns:a16="http://schemas.microsoft.com/office/drawing/2014/main" id="{5BA8F239-65BE-774E-ABFE-C575B549D81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43" y="2650"/>
                <a:ext cx="120" cy="159"/>
              </a:xfrm>
              <a:custGeom>
                <a:avLst/>
                <a:gdLst>
                  <a:gd name="T0" fmla="*/ 74 w 82"/>
                  <a:gd name="T1" fmla="*/ 0 h 109"/>
                  <a:gd name="T2" fmla="*/ 8 w 82"/>
                  <a:gd name="T3" fmla="*/ 0 h 109"/>
                  <a:gd name="T4" fmla="*/ 0 w 82"/>
                  <a:gd name="T5" fmla="*/ 7 h 109"/>
                  <a:gd name="T6" fmla="*/ 0 w 82"/>
                  <a:gd name="T7" fmla="*/ 101 h 109"/>
                  <a:gd name="T8" fmla="*/ 8 w 82"/>
                  <a:gd name="T9" fmla="*/ 109 h 109"/>
                  <a:gd name="T10" fmla="*/ 74 w 82"/>
                  <a:gd name="T11" fmla="*/ 109 h 109"/>
                  <a:gd name="T12" fmla="*/ 82 w 82"/>
                  <a:gd name="T13" fmla="*/ 101 h 109"/>
                  <a:gd name="T14" fmla="*/ 82 w 82"/>
                  <a:gd name="T15" fmla="*/ 7 h 109"/>
                  <a:gd name="T16" fmla="*/ 74 w 82"/>
                  <a:gd name="T17" fmla="*/ 0 h 109"/>
                  <a:gd name="T18" fmla="*/ 73 w 82"/>
                  <a:gd name="T19" fmla="*/ 34 h 109"/>
                  <a:gd name="T20" fmla="*/ 9 w 82"/>
                  <a:gd name="T21" fmla="*/ 34 h 109"/>
                  <a:gd name="T22" fmla="*/ 9 w 82"/>
                  <a:gd name="T23" fmla="*/ 9 h 109"/>
                  <a:gd name="T24" fmla="*/ 73 w 82"/>
                  <a:gd name="T25" fmla="*/ 9 h 109"/>
                  <a:gd name="T26" fmla="*/ 73 w 82"/>
                  <a:gd name="T27" fmla="*/ 34 h 109"/>
                  <a:gd name="T28" fmla="*/ 9 w 82"/>
                  <a:gd name="T29" fmla="*/ 40 h 109"/>
                  <a:gd name="T30" fmla="*/ 73 w 82"/>
                  <a:gd name="T31" fmla="*/ 40 h 109"/>
                  <a:gd name="T32" fmla="*/ 73 w 82"/>
                  <a:gd name="T33" fmla="*/ 99 h 109"/>
                  <a:gd name="T34" fmla="*/ 9 w 82"/>
                  <a:gd name="T35" fmla="*/ 99 h 109"/>
                  <a:gd name="T36" fmla="*/ 9 w 82"/>
                  <a:gd name="T37" fmla="*/ 40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2" h="109">
                    <a:moveTo>
                      <a:pt x="74" y="0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3"/>
                      <a:pt x="0" y="7"/>
                    </a:cubicBezTo>
                    <a:cubicBezTo>
                      <a:pt x="0" y="101"/>
                      <a:pt x="0" y="101"/>
                      <a:pt x="0" y="101"/>
                    </a:cubicBezTo>
                    <a:cubicBezTo>
                      <a:pt x="0" y="105"/>
                      <a:pt x="4" y="109"/>
                      <a:pt x="8" y="109"/>
                    </a:cubicBezTo>
                    <a:cubicBezTo>
                      <a:pt x="74" y="109"/>
                      <a:pt x="74" y="109"/>
                      <a:pt x="74" y="109"/>
                    </a:cubicBezTo>
                    <a:cubicBezTo>
                      <a:pt x="79" y="109"/>
                      <a:pt x="82" y="105"/>
                      <a:pt x="82" y="101"/>
                    </a:cubicBezTo>
                    <a:cubicBezTo>
                      <a:pt x="82" y="7"/>
                      <a:pt x="82" y="7"/>
                      <a:pt x="82" y="7"/>
                    </a:cubicBezTo>
                    <a:cubicBezTo>
                      <a:pt x="82" y="3"/>
                      <a:pt x="79" y="0"/>
                      <a:pt x="74" y="0"/>
                    </a:cubicBezTo>
                    <a:moveTo>
                      <a:pt x="73" y="34"/>
                    </a:moveTo>
                    <a:cubicBezTo>
                      <a:pt x="9" y="34"/>
                      <a:pt x="9" y="34"/>
                      <a:pt x="9" y="34"/>
                    </a:cubicBezTo>
                    <a:cubicBezTo>
                      <a:pt x="9" y="9"/>
                      <a:pt x="9" y="9"/>
                      <a:pt x="9" y="9"/>
                    </a:cubicBezTo>
                    <a:cubicBezTo>
                      <a:pt x="73" y="9"/>
                      <a:pt x="73" y="9"/>
                      <a:pt x="73" y="9"/>
                    </a:cubicBezTo>
                    <a:lnTo>
                      <a:pt x="73" y="34"/>
                    </a:lnTo>
                    <a:close/>
                    <a:moveTo>
                      <a:pt x="9" y="40"/>
                    </a:moveTo>
                    <a:cubicBezTo>
                      <a:pt x="73" y="40"/>
                      <a:pt x="73" y="40"/>
                      <a:pt x="73" y="40"/>
                    </a:cubicBezTo>
                    <a:cubicBezTo>
                      <a:pt x="73" y="99"/>
                      <a:pt x="73" y="99"/>
                      <a:pt x="73" y="99"/>
                    </a:cubicBezTo>
                    <a:cubicBezTo>
                      <a:pt x="9" y="99"/>
                      <a:pt x="9" y="99"/>
                      <a:pt x="9" y="99"/>
                    </a:cubicBezTo>
                    <a:lnTo>
                      <a:pt x="9" y="4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552" name="Oval 159">
                <a:extLst>
                  <a:ext uri="{FF2B5EF4-FFF2-40B4-BE49-F238E27FC236}">
                    <a16:creationId xmlns:a16="http://schemas.microsoft.com/office/drawing/2014/main" id="{9A44B5E5-657D-5644-8BC8-7366C7E1E8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67" y="2718"/>
                <a:ext cx="17" cy="19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553" name="Oval 160">
                <a:extLst>
                  <a:ext uri="{FF2B5EF4-FFF2-40B4-BE49-F238E27FC236}">
                    <a16:creationId xmlns:a16="http://schemas.microsoft.com/office/drawing/2014/main" id="{470199AF-0C40-664C-91CF-153A1524A4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93" y="2718"/>
                <a:ext cx="19" cy="19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554" name="Oval 161">
                <a:extLst>
                  <a:ext uri="{FF2B5EF4-FFF2-40B4-BE49-F238E27FC236}">
                    <a16:creationId xmlns:a16="http://schemas.microsoft.com/office/drawing/2014/main" id="{7D18D4BE-B2B5-0A46-9B1F-A779A9DF39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" y="2718"/>
                <a:ext cx="19" cy="19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555" name="Oval 162">
                <a:extLst>
                  <a:ext uri="{FF2B5EF4-FFF2-40B4-BE49-F238E27FC236}">
                    <a16:creationId xmlns:a16="http://schemas.microsoft.com/office/drawing/2014/main" id="{F7FA4934-6AEA-F049-9655-378F7A8AF7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67" y="2743"/>
                <a:ext cx="17" cy="19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556" name="Oval 163">
                <a:extLst>
                  <a:ext uri="{FF2B5EF4-FFF2-40B4-BE49-F238E27FC236}">
                    <a16:creationId xmlns:a16="http://schemas.microsoft.com/office/drawing/2014/main" id="{2290E679-F9C3-A646-A389-1D855FB71A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93" y="2743"/>
                <a:ext cx="19" cy="19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557" name="Oval 164">
                <a:extLst>
                  <a:ext uri="{FF2B5EF4-FFF2-40B4-BE49-F238E27FC236}">
                    <a16:creationId xmlns:a16="http://schemas.microsoft.com/office/drawing/2014/main" id="{C7CF5D02-E00F-E542-ACCB-AE3E2D1B92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" y="2743"/>
                <a:ext cx="19" cy="19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558" name="Oval 165">
                <a:extLst>
                  <a:ext uri="{FF2B5EF4-FFF2-40B4-BE49-F238E27FC236}">
                    <a16:creationId xmlns:a16="http://schemas.microsoft.com/office/drawing/2014/main" id="{8EC16F79-D3CE-804A-AEC7-9B19D27152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67" y="2768"/>
                <a:ext cx="17" cy="17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559" name="Oval 166">
                <a:extLst>
                  <a:ext uri="{FF2B5EF4-FFF2-40B4-BE49-F238E27FC236}">
                    <a16:creationId xmlns:a16="http://schemas.microsoft.com/office/drawing/2014/main" id="{C4AAA821-4220-7549-841A-B0DCBE33DF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93" y="2768"/>
                <a:ext cx="19" cy="17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560" name="Oval 167">
                <a:extLst>
                  <a:ext uri="{FF2B5EF4-FFF2-40B4-BE49-F238E27FC236}">
                    <a16:creationId xmlns:a16="http://schemas.microsoft.com/office/drawing/2014/main" id="{1E60D0A6-0E15-E24C-A6FA-37110F987A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" y="2768"/>
                <a:ext cx="19" cy="17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561" name="Freeform 168">
                <a:extLst>
                  <a:ext uri="{FF2B5EF4-FFF2-40B4-BE49-F238E27FC236}">
                    <a16:creationId xmlns:a16="http://schemas.microsoft.com/office/drawing/2014/main" id="{68E66F57-1507-B94E-9E61-FA61344D590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28" y="1693"/>
                <a:ext cx="132" cy="221"/>
              </a:xfrm>
              <a:custGeom>
                <a:avLst/>
                <a:gdLst>
                  <a:gd name="T0" fmla="*/ 36 w 91"/>
                  <a:gd name="T1" fmla="*/ 125 h 152"/>
                  <a:gd name="T2" fmla="*/ 45 w 91"/>
                  <a:gd name="T3" fmla="*/ 116 h 152"/>
                  <a:gd name="T4" fmla="*/ 55 w 91"/>
                  <a:gd name="T5" fmla="*/ 125 h 152"/>
                  <a:gd name="T6" fmla="*/ 45 w 91"/>
                  <a:gd name="T7" fmla="*/ 134 h 152"/>
                  <a:gd name="T8" fmla="*/ 36 w 91"/>
                  <a:gd name="T9" fmla="*/ 125 h 152"/>
                  <a:gd name="T10" fmla="*/ 16 w 91"/>
                  <a:gd name="T11" fmla="*/ 74 h 152"/>
                  <a:gd name="T12" fmla="*/ 16 w 91"/>
                  <a:gd name="T13" fmla="*/ 44 h 152"/>
                  <a:gd name="T14" fmla="*/ 21 w 91"/>
                  <a:gd name="T15" fmla="*/ 40 h 152"/>
                  <a:gd name="T16" fmla="*/ 70 w 91"/>
                  <a:gd name="T17" fmla="*/ 40 h 152"/>
                  <a:gd name="T18" fmla="*/ 75 w 91"/>
                  <a:gd name="T19" fmla="*/ 44 h 152"/>
                  <a:gd name="T20" fmla="*/ 75 w 91"/>
                  <a:gd name="T21" fmla="*/ 74 h 152"/>
                  <a:gd name="T22" fmla="*/ 70 w 91"/>
                  <a:gd name="T23" fmla="*/ 79 h 152"/>
                  <a:gd name="T24" fmla="*/ 21 w 91"/>
                  <a:gd name="T25" fmla="*/ 79 h 152"/>
                  <a:gd name="T26" fmla="*/ 16 w 91"/>
                  <a:gd name="T27" fmla="*/ 74 h 152"/>
                  <a:gd name="T28" fmla="*/ 21 w 91"/>
                  <a:gd name="T29" fmla="*/ 0 h 152"/>
                  <a:gd name="T30" fmla="*/ 13 w 91"/>
                  <a:gd name="T31" fmla="*/ 9 h 152"/>
                  <a:gd name="T32" fmla="*/ 13 w 91"/>
                  <a:gd name="T33" fmla="*/ 22 h 152"/>
                  <a:gd name="T34" fmla="*/ 0 w 91"/>
                  <a:gd name="T35" fmla="*/ 43 h 152"/>
                  <a:gd name="T36" fmla="*/ 0 w 91"/>
                  <a:gd name="T37" fmla="*/ 88 h 152"/>
                  <a:gd name="T38" fmla="*/ 5 w 91"/>
                  <a:gd name="T39" fmla="*/ 132 h 152"/>
                  <a:gd name="T40" fmla="*/ 34 w 91"/>
                  <a:gd name="T41" fmla="*/ 152 h 152"/>
                  <a:gd name="T42" fmla="*/ 57 w 91"/>
                  <a:gd name="T43" fmla="*/ 152 h 152"/>
                  <a:gd name="T44" fmla="*/ 86 w 91"/>
                  <a:gd name="T45" fmla="*/ 131 h 152"/>
                  <a:gd name="T46" fmla="*/ 91 w 91"/>
                  <a:gd name="T47" fmla="*/ 86 h 152"/>
                  <a:gd name="T48" fmla="*/ 91 w 91"/>
                  <a:gd name="T49" fmla="*/ 43 h 152"/>
                  <a:gd name="T50" fmla="*/ 67 w 91"/>
                  <a:gd name="T51" fmla="*/ 19 h 152"/>
                  <a:gd name="T52" fmla="*/ 30 w 91"/>
                  <a:gd name="T53" fmla="*/ 19 h 152"/>
                  <a:gd name="T54" fmla="*/ 30 w 91"/>
                  <a:gd name="T55" fmla="*/ 9 h 152"/>
                  <a:gd name="T56" fmla="*/ 21 w 91"/>
                  <a:gd name="T57" fmla="*/ 0 h 152"/>
                  <a:gd name="T58" fmla="*/ 21 w 91"/>
                  <a:gd name="T59" fmla="*/ 0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91" h="152">
                    <a:moveTo>
                      <a:pt x="36" y="125"/>
                    </a:moveTo>
                    <a:cubicBezTo>
                      <a:pt x="36" y="120"/>
                      <a:pt x="40" y="116"/>
                      <a:pt x="45" y="116"/>
                    </a:cubicBezTo>
                    <a:cubicBezTo>
                      <a:pt x="51" y="116"/>
                      <a:pt x="55" y="120"/>
                      <a:pt x="55" y="125"/>
                    </a:cubicBezTo>
                    <a:cubicBezTo>
                      <a:pt x="55" y="130"/>
                      <a:pt x="51" y="134"/>
                      <a:pt x="45" y="134"/>
                    </a:cubicBezTo>
                    <a:cubicBezTo>
                      <a:pt x="40" y="134"/>
                      <a:pt x="36" y="130"/>
                      <a:pt x="36" y="125"/>
                    </a:cubicBezTo>
                    <a:moveTo>
                      <a:pt x="16" y="74"/>
                    </a:moveTo>
                    <a:cubicBezTo>
                      <a:pt x="16" y="44"/>
                      <a:pt x="16" y="44"/>
                      <a:pt x="16" y="44"/>
                    </a:cubicBezTo>
                    <a:cubicBezTo>
                      <a:pt x="16" y="42"/>
                      <a:pt x="18" y="40"/>
                      <a:pt x="21" y="40"/>
                    </a:cubicBezTo>
                    <a:cubicBezTo>
                      <a:pt x="70" y="40"/>
                      <a:pt x="70" y="40"/>
                      <a:pt x="70" y="40"/>
                    </a:cubicBezTo>
                    <a:cubicBezTo>
                      <a:pt x="72" y="40"/>
                      <a:pt x="75" y="42"/>
                      <a:pt x="75" y="44"/>
                    </a:cubicBezTo>
                    <a:cubicBezTo>
                      <a:pt x="75" y="74"/>
                      <a:pt x="75" y="74"/>
                      <a:pt x="75" y="74"/>
                    </a:cubicBezTo>
                    <a:cubicBezTo>
                      <a:pt x="75" y="77"/>
                      <a:pt x="72" y="79"/>
                      <a:pt x="70" y="79"/>
                    </a:cubicBezTo>
                    <a:cubicBezTo>
                      <a:pt x="21" y="79"/>
                      <a:pt x="21" y="79"/>
                      <a:pt x="21" y="79"/>
                    </a:cubicBezTo>
                    <a:cubicBezTo>
                      <a:pt x="18" y="79"/>
                      <a:pt x="16" y="77"/>
                      <a:pt x="16" y="74"/>
                    </a:cubicBezTo>
                    <a:moveTo>
                      <a:pt x="21" y="0"/>
                    </a:moveTo>
                    <a:cubicBezTo>
                      <a:pt x="17" y="0"/>
                      <a:pt x="13" y="4"/>
                      <a:pt x="13" y="9"/>
                    </a:cubicBezTo>
                    <a:cubicBezTo>
                      <a:pt x="13" y="22"/>
                      <a:pt x="13" y="22"/>
                      <a:pt x="13" y="22"/>
                    </a:cubicBezTo>
                    <a:cubicBezTo>
                      <a:pt x="6" y="26"/>
                      <a:pt x="0" y="34"/>
                      <a:pt x="0" y="43"/>
                    </a:cubicBezTo>
                    <a:cubicBezTo>
                      <a:pt x="0" y="88"/>
                      <a:pt x="0" y="88"/>
                      <a:pt x="0" y="88"/>
                    </a:cubicBezTo>
                    <a:cubicBezTo>
                      <a:pt x="0" y="101"/>
                      <a:pt x="2" y="121"/>
                      <a:pt x="5" y="132"/>
                    </a:cubicBezTo>
                    <a:cubicBezTo>
                      <a:pt x="8" y="143"/>
                      <a:pt x="20" y="152"/>
                      <a:pt x="34" y="152"/>
                    </a:cubicBezTo>
                    <a:cubicBezTo>
                      <a:pt x="57" y="152"/>
                      <a:pt x="57" y="152"/>
                      <a:pt x="57" y="152"/>
                    </a:cubicBezTo>
                    <a:cubicBezTo>
                      <a:pt x="70" y="152"/>
                      <a:pt x="83" y="143"/>
                      <a:pt x="86" y="131"/>
                    </a:cubicBezTo>
                    <a:cubicBezTo>
                      <a:pt x="88" y="120"/>
                      <a:pt x="91" y="99"/>
                      <a:pt x="91" y="86"/>
                    </a:cubicBezTo>
                    <a:cubicBezTo>
                      <a:pt x="91" y="43"/>
                      <a:pt x="91" y="43"/>
                      <a:pt x="91" y="43"/>
                    </a:cubicBezTo>
                    <a:cubicBezTo>
                      <a:pt x="91" y="30"/>
                      <a:pt x="80" y="19"/>
                      <a:pt x="67" y="19"/>
                    </a:cubicBezTo>
                    <a:cubicBezTo>
                      <a:pt x="30" y="19"/>
                      <a:pt x="30" y="19"/>
                      <a:pt x="30" y="19"/>
                    </a:cubicBezTo>
                    <a:cubicBezTo>
                      <a:pt x="30" y="9"/>
                      <a:pt x="30" y="9"/>
                      <a:pt x="30" y="9"/>
                    </a:cubicBezTo>
                    <a:cubicBezTo>
                      <a:pt x="30" y="4"/>
                      <a:pt x="26" y="0"/>
                      <a:pt x="21" y="0"/>
                    </a:cubicBezTo>
                    <a:cubicBezTo>
                      <a:pt x="21" y="0"/>
                      <a:pt x="21" y="0"/>
                      <a:pt x="21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562" name="Freeform 170">
                <a:extLst>
                  <a:ext uri="{FF2B5EF4-FFF2-40B4-BE49-F238E27FC236}">
                    <a16:creationId xmlns:a16="http://schemas.microsoft.com/office/drawing/2014/main" id="{E6B2E923-726D-6F49-8718-A445B102FB9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062" y="1042"/>
                <a:ext cx="152" cy="254"/>
              </a:xfrm>
              <a:custGeom>
                <a:avLst/>
                <a:gdLst>
                  <a:gd name="T0" fmla="*/ 41 w 104"/>
                  <a:gd name="T1" fmla="*/ 143 h 175"/>
                  <a:gd name="T2" fmla="*/ 52 w 104"/>
                  <a:gd name="T3" fmla="*/ 133 h 175"/>
                  <a:gd name="T4" fmla="*/ 63 w 104"/>
                  <a:gd name="T5" fmla="*/ 143 h 175"/>
                  <a:gd name="T6" fmla="*/ 52 w 104"/>
                  <a:gd name="T7" fmla="*/ 154 h 175"/>
                  <a:gd name="T8" fmla="*/ 41 w 104"/>
                  <a:gd name="T9" fmla="*/ 143 h 175"/>
                  <a:gd name="T10" fmla="*/ 19 w 104"/>
                  <a:gd name="T11" fmla="*/ 85 h 175"/>
                  <a:gd name="T12" fmla="*/ 19 w 104"/>
                  <a:gd name="T13" fmla="*/ 51 h 175"/>
                  <a:gd name="T14" fmla="*/ 24 w 104"/>
                  <a:gd name="T15" fmla="*/ 45 h 175"/>
                  <a:gd name="T16" fmla="*/ 80 w 104"/>
                  <a:gd name="T17" fmla="*/ 45 h 175"/>
                  <a:gd name="T18" fmla="*/ 86 w 104"/>
                  <a:gd name="T19" fmla="*/ 51 h 175"/>
                  <a:gd name="T20" fmla="*/ 86 w 104"/>
                  <a:gd name="T21" fmla="*/ 85 h 175"/>
                  <a:gd name="T22" fmla="*/ 80 w 104"/>
                  <a:gd name="T23" fmla="*/ 91 h 175"/>
                  <a:gd name="T24" fmla="*/ 24 w 104"/>
                  <a:gd name="T25" fmla="*/ 91 h 175"/>
                  <a:gd name="T26" fmla="*/ 19 w 104"/>
                  <a:gd name="T27" fmla="*/ 85 h 175"/>
                  <a:gd name="T28" fmla="*/ 25 w 104"/>
                  <a:gd name="T29" fmla="*/ 0 h 175"/>
                  <a:gd name="T30" fmla="*/ 15 w 104"/>
                  <a:gd name="T31" fmla="*/ 10 h 175"/>
                  <a:gd name="T32" fmla="*/ 15 w 104"/>
                  <a:gd name="T33" fmla="*/ 25 h 175"/>
                  <a:gd name="T34" fmla="*/ 0 w 104"/>
                  <a:gd name="T35" fmla="*/ 49 h 175"/>
                  <a:gd name="T36" fmla="*/ 0 w 104"/>
                  <a:gd name="T37" fmla="*/ 100 h 175"/>
                  <a:gd name="T38" fmla="*/ 6 w 104"/>
                  <a:gd name="T39" fmla="*/ 151 h 175"/>
                  <a:gd name="T40" fmla="*/ 38 w 104"/>
                  <a:gd name="T41" fmla="*/ 175 h 175"/>
                  <a:gd name="T42" fmla="*/ 66 w 104"/>
                  <a:gd name="T43" fmla="*/ 175 h 175"/>
                  <a:gd name="T44" fmla="*/ 98 w 104"/>
                  <a:gd name="T45" fmla="*/ 151 h 175"/>
                  <a:gd name="T46" fmla="*/ 104 w 104"/>
                  <a:gd name="T47" fmla="*/ 99 h 175"/>
                  <a:gd name="T48" fmla="*/ 104 w 104"/>
                  <a:gd name="T49" fmla="*/ 49 h 175"/>
                  <a:gd name="T50" fmla="*/ 77 w 104"/>
                  <a:gd name="T51" fmla="*/ 22 h 175"/>
                  <a:gd name="T52" fmla="*/ 34 w 104"/>
                  <a:gd name="T53" fmla="*/ 22 h 175"/>
                  <a:gd name="T54" fmla="*/ 34 w 104"/>
                  <a:gd name="T55" fmla="*/ 10 h 175"/>
                  <a:gd name="T56" fmla="*/ 25 w 104"/>
                  <a:gd name="T57" fmla="*/ 0 h 175"/>
                  <a:gd name="T58" fmla="*/ 25 w 104"/>
                  <a:gd name="T59" fmla="*/ 0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04" h="175">
                    <a:moveTo>
                      <a:pt x="41" y="143"/>
                    </a:moveTo>
                    <a:cubicBezTo>
                      <a:pt x="41" y="137"/>
                      <a:pt x="46" y="133"/>
                      <a:pt x="52" y="133"/>
                    </a:cubicBezTo>
                    <a:cubicBezTo>
                      <a:pt x="58" y="133"/>
                      <a:pt x="63" y="137"/>
                      <a:pt x="63" y="143"/>
                    </a:cubicBezTo>
                    <a:cubicBezTo>
                      <a:pt x="63" y="149"/>
                      <a:pt x="58" y="154"/>
                      <a:pt x="52" y="154"/>
                    </a:cubicBezTo>
                    <a:cubicBezTo>
                      <a:pt x="46" y="154"/>
                      <a:pt x="41" y="149"/>
                      <a:pt x="41" y="143"/>
                    </a:cubicBezTo>
                    <a:moveTo>
                      <a:pt x="19" y="85"/>
                    </a:moveTo>
                    <a:cubicBezTo>
                      <a:pt x="19" y="51"/>
                      <a:pt x="19" y="51"/>
                      <a:pt x="19" y="51"/>
                    </a:cubicBezTo>
                    <a:cubicBezTo>
                      <a:pt x="19" y="48"/>
                      <a:pt x="21" y="45"/>
                      <a:pt x="24" y="45"/>
                    </a:cubicBezTo>
                    <a:cubicBezTo>
                      <a:pt x="80" y="45"/>
                      <a:pt x="80" y="45"/>
                      <a:pt x="80" y="45"/>
                    </a:cubicBezTo>
                    <a:cubicBezTo>
                      <a:pt x="83" y="45"/>
                      <a:pt x="86" y="48"/>
                      <a:pt x="86" y="51"/>
                    </a:cubicBezTo>
                    <a:cubicBezTo>
                      <a:pt x="86" y="85"/>
                      <a:pt x="86" y="85"/>
                      <a:pt x="86" y="85"/>
                    </a:cubicBezTo>
                    <a:cubicBezTo>
                      <a:pt x="86" y="88"/>
                      <a:pt x="83" y="91"/>
                      <a:pt x="80" y="91"/>
                    </a:cubicBezTo>
                    <a:cubicBezTo>
                      <a:pt x="24" y="91"/>
                      <a:pt x="24" y="91"/>
                      <a:pt x="24" y="91"/>
                    </a:cubicBezTo>
                    <a:cubicBezTo>
                      <a:pt x="21" y="91"/>
                      <a:pt x="19" y="88"/>
                      <a:pt x="19" y="85"/>
                    </a:cubicBezTo>
                    <a:moveTo>
                      <a:pt x="25" y="0"/>
                    </a:moveTo>
                    <a:cubicBezTo>
                      <a:pt x="19" y="0"/>
                      <a:pt x="15" y="5"/>
                      <a:pt x="15" y="10"/>
                    </a:cubicBezTo>
                    <a:cubicBezTo>
                      <a:pt x="15" y="25"/>
                      <a:pt x="15" y="25"/>
                      <a:pt x="15" y="25"/>
                    </a:cubicBezTo>
                    <a:cubicBezTo>
                      <a:pt x="6" y="30"/>
                      <a:pt x="0" y="39"/>
                      <a:pt x="0" y="49"/>
                    </a:cubicBezTo>
                    <a:cubicBezTo>
                      <a:pt x="0" y="100"/>
                      <a:pt x="0" y="100"/>
                      <a:pt x="0" y="100"/>
                    </a:cubicBezTo>
                    <a:cubicBezTo>
                      <a:pt x="0" y="115"/>
                      <a:pt x="3" y="138"/>
                      <a:pt x="6" y="151"/>
                    </a:cubicBezTo>
                    <a:cubicBezTo>
                      <a:pt x="9" y="164"/>
                      <a:pt x="23" y="175"/>
                      <a:pt x="38" y="175"/>
                    </a:cubicBezTo>
                    <a:cubicBezTo>
                      <a:pt x="66" y="175"/>
                      <a:pt x="66" y="175"/>
                      <a:pt x="66" y="175"/>
                    </a:cubicBezTo>
                    <a:cubicBezTo>
                      <a:pt x="81" y="175"/>
                      <a:pt x="95" y="164"/>
                      <a:pt x="98" y="151"/>
                    </a:cubicBezTo>
                    <a:cubicBezTo>
                      <a:pt x="101" y="137"/>
                      <a:pt x="104" y="114"/>
                      <a:pt x="104" y="99"/>
                    </a:cubicBezTo>
                    <a:cubicBezTo>
                      <a:pt x="104" y="49"/>
                      <a:pt x="104" y="49"/>
                      <a:pt x="104" y="49"/>
                    </a:cubicBezTo>
                    <a:cubicBezTo>
                      <a:pt x="104" y="34"/>
                      <a:pt x="92" y="22"/>
                      <a:pt x="77" y="22"/>
                    </a:cubicBezTo>
                    <a:cubicBezTo>
                      <a:pt x="34" y="22"/>
                      <a:pt x="34" y="22"/>
                      <a:pt x="34" y="22"/>
                    </a:cubicBezTo>
                    <a:cubicBezTo>
                      <a:pt x="34" y="10"/>
                      <a:pt x="34" y="10"/>
                      <a:pt x="34" y="10"/>
                    </a:cubicBezTo>
                    <a:cubicBezTo>
                      <a:pt x="34" y="5"/>
                      <a:pt x="30" y="0"/>
                      <a:pt x="25" y="0"/>
                    </a:cubicBezTo>
                    <a:cubicBezTo>
                      <a:pt x="25" y="0"/>
                      <a:pt x="25" y="0"/>
                      <a:pt x="25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563" name="Freeform 172">
                <a:extLst>
                  <a:ext uri="{FF2B5EF4-FFF2-40B4-BE49-F238E27FC236}">
                    <a16:creationId xmlns:a16="http://schemas.microsoft.com/office/drawing/2014/main" id="{B79B297E-B03E-5F42-A5E4-58E03F5609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99" y="2199"/>
                <a:ext cx="96" cy="207"/>
              </a:xfrm>
              <a:custGeom>
                <a:avLst/>
                <a:gdLst>
                  <a:gd name="T0" fmla="*/ 66 w 66"/>
                  <a:gd name="T1" fmla="*/ 0 h 142"/>
                  <a:gd name="T2" fmla="*/ 0 w 66"/>
                  <a:gd name="T3" fmla="*/ 71 h 142"/>
                  <a:gd name="T4" fmla="*/ 66 w 66"/>
                  <a:gd name="T5" fmla="*/ 142 h 142"/>
                  <a:gd name="T6" fmla="*/ 66 w 66"/>
                  <a:gd name="T7" fmla="*/ 0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142">
                    <a:moveTo>
                      <a:pt x="66" y="0"/>
                    </a:moveTo>
                    <a:cubicBezTo>
                      <a:pt x="29" y="3"/>
                      <a:pt x="0" y="34"/>
                      <a:pt x="0" y="71"/>
                    </a:cubicBezTo>
                    <a:cubicBezTo>
                      <a:pt x="0" y="109"/>
                      <a:pt x="29" y="139"/>
                      <a:pt x="66" y="142"/>
                    </a:cubicBezTo>
                    <a:lnTo>
                      <a:pt x="6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564" name="Freeform 173">
                <a:extLst>
                  <a:ext uri="{FF2B5EF4-FFF2-40B4-BE49-F238E27FC236}">
                    <a16:creationId xmlns:a16="http://schemas.microsoft.com/office/drawing/2014/main" id="{078FFEA7-15AC-C144-A0F0-7C04D1F808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4" y="2199"/>
                <a:ext cx="102" cy="102"/>
              </a:xfrm>
              <a:custGeom>
                <a:avLst/>
                <a:gdLst>
                  <a:gd name="T0" fmla="*/ 70 w 70"/>
                  <a:gd name="T1" fmla="*/ 70 h 70"/>
                  <a:gd name="T2" fmla="*/ 0 w 70"/>
                  <a:gd name="T3" fmla="*/ 0 h 70"/>
                  <a:gd name="T4" fmla="*/ 0 w 70"/>
                  <a:gd name="T5" fmla="*/ 70 h 70"/>
                  <a:gd name="T6" fmla="*/ 70 w 70"/>
                  <a:gd name="T7" fmla="*/ 7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0" h="70">
                    <a:moveTo>
                      <a:pt x="70" y="70"/>
                    </a:moveTo>
                    <a:cubicBezTo>
                      <a:pt x="70" y="31"/>
                      <a:pt x="39" y="1"/>
                      <a:pt x="0" y="0"/>
                    </a:cubicBezTo>
                    <a:cubicBezTo>
                      <a:pt x="0" y="70"/>
                      <a:pt x="0" y="70"/>
                      <a:pt x="0" y="70"/>
                    </a:cubicBezTo>
                    <a:lnTo>
                      <a:pt x="70" y="7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565" name="Freeform 174">
                <a:extLst>
                  <a:ext uri="{FF2B5EF4-FFF2-40B4-BE49-F238E27FC236}">
                    <a16:creationId xmlns:a16="http://schemas.microsoft.com/office/drawing/2014/main" id="{A7635712-9024-EA4B-87BB-236FDA099D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4" y="2310"/>
                <a:ext cx="102" cy="97"/>
              </a:xfrm>
              <a:custGeom>
                <a:avLst/>
                <a:gdLst>
                  <a:gd name="T0" fmla="*/ 0 w 70"/>
                  <a:gd name="T1" fmla="*/ 0 h 67"/>
                  <a:gd name="T2" fmla="*/ 0 w 70"/>
                  <a:gd name="T3" fmla="*/ 67 h 67"/>
                  <a:gd name="T4" fmla="*/ 70 w 70"/>
                  <a:gd name="T5" fmla="*/ 0 h 67"/>
                  <a:gd name="T6" fmla="*/ 0 w 70"/>
                  <a:gd name="T7" fmla="*/ 0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0" h="67">
                    <a:moveTo>
                      <a:pt x="0" y="0"/>
                    </a:moveTo>
                    <a:cubicBezTo>
                      <a:pt x="0" y="67"/>
                      <a:pt x="0" y="67"/>
                      <a:pt x="0" y="67"/>
                    </a:cubicBezTo>
                    <a:cubicBezTo>
                      <a:pt x="38" y="66"/>
                      <a:pt x="68" y="37"/>
                      <a:pt x="7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566" name="Freeform 175">
                <a:extLst>
                  <a:ext uri="{FF2B5EF4-FFF2-40B4-BE49-F238E27FC236}">
                    <a16:creationId xmlns:a16="http://schemas.microsoft.com/office/drawing/2014/main" id="{3991E6AB-1D20-3143-A4B0-229F011DD7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8" y="1578"/>
                <a:ext cx="66" cy="144"/>
              </a:xfrm>
              <a:custGeom>
                <a:avLst/>
                <a:gdLst>
                  <a:gd name="T0" fmla="*/ 45 w 45"/>
                  <a:gd name="T1" fmla="*/ 0 h 99"/>
                  <a:gd name="T2" fmla="*/ 0 w 45"/>
                  <a:gd name="T3" fmla="*/ 50 h 99"/>
                  <a:gd name="T4" fmla="*/ 45 w 45"/>
                  <a:gd name="T5" fmla="*/ 99 h 99"/>
                  <a:gd name="T6" fmla="*/ 45 w 45"/>
                  <a:gd name="T7" fmla="*/ 0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5" h="99">
                    <a:moveTo>
                      <a:pt x="45" y="0"/>
                    </a:moveTo>
                    <a:cubicBezTo>
                      <a:pt x="20" y="2"/>
                      <a:pt x="0" y="24"/>
                      <a:pt x="0" y="50"/>
                    </a:cubicBezTo>
                    <a:cubicBezTo>
                      <a:pt x="0" y="75"/>
                      <a:pt x="20" y="97"/>
                      <a:pt x="45" y="99"/>
                    </a:cubicBezTo>
                    <a:lnTo>
                      <a:pt x="4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567" name="Freeform 176">
                <a:extLst>
                  <a:ext uri="{FF2B5EF4-FFF2-40B4-BE49-F238E27FC236}">
                    <a16:creationId xmlns:a16="http://schemas.microsoft.com/office/drawing/2014/main" id="{EDE2341B-98AB-C842-AC63-DDCE321E42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1" y="1578"/>
                <a:ext cx="70" cy="70"/>
              </a:xfrm>
              <a:custGeom>
                <a:avLst/>
                <a:gdLst>
                  <a:gd name="T0" fmla="*/ 48 w 48"/>
                  <a:gd name="T1" fmla="*/ 48 h 48"/>
                  <a:gd name="T2" fmla="*/ 0 w 48"/>
                  <a:gd name="T3" fmla="*/ 0 h 48"/>
                  <a:gd name="T4" fmla="*/ 0 w 48"/>
                  <a:gd name="T5" fmla="*/ 48 h 48"/>
                  <a:gd name="T6" fmla="*/ 48 w 48"/>
                  <a:gd name="T7" fmla="*/ 48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8" h="48">
                    <a:moveTo>
                      <a:pt x="48" y="48"/>
                    </a:moveTo>
                    <a:cubicBezTo>
                      <a:pt x="48" y="22"/>
                      <a:pt x="26" y="1"/>
                      <a:pt x="0" y="0"/>
                    </a:cubicBezTo>
                    <a:cubicBezTo>
                      <a:pt x="0" y="48"/>
                      <a:pt x="0" y="48"/>
                      <a:pt x="0" y="48"/>
                    </a:cubicBezTo>
                    <a:lnTo>
                      <a:pt x="48" y="4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568" name="Freeform 177">
                <a:extLst>
                  <a:ext uri="{FF2B5EF4-FFF2-40B4-BE49-F238E27FC236}">
                    <a16:creationId xmlns:a16="http://schemas.microsoft.com/office/drawing/2014/main" id="{B12F1D67-BBF0-C243-8F6B-44172B237E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1" y="1655"/>
                <a:ext cx="70" cy="67"/>
              </a:xfrm>
              <a:custGeom>
                <a:avLst/>
                <a:gdLst>
                  <a:gd name="T0" fmla="*/ 0 w 48"/>
                  <a:gd name="T1" fmla="*/ 0 h 46"/>
                  <a:gd name="T2" fmla="*/ 0 w 48"/>
                  <a:gd name="T3" fmla="*/ 46 h 46"/>
                  <a:gd name="T4" fmla="*/ 48 w 48"/>
                  <a:gd name="T5" fmla="*/ 0 h 46"/>
                  <a:gd name="T6" fmla="*/ 0 w 48"/>
                  <a:gd name="T7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8" h="46">
                    <a:moveTo>
                      <a:pt x="0" y="0"/>
                    </a:moveTo>
                    <a:cubicBezTo>
                      <a:pt x="0" y="46"/>
                      <a:pt x="0" y="46"/>
                      <a:pt x="0" y="46"/>
                    </a:cubicBezTo>
                    <a:cubicBezTo>
                      <a:pt x="26" y="45"/>
                      <a:pt x="47" y="25"/>
                      <a:pt x="48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569" name="Freeform 178">
                <a:extLst>
                  <a:ext uri="{FF2B5EF4-FFF2-40B4-BE49-F238E27FC236}">
                    <a16:creationId xmlns:a16="http://schemas.microsoft.com/office/drawing/2014/main" id="{77622BFC-D1AC-EB40-96AF-2F900FE846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80" y="1740"/>
                <a:ext cx="206" cy="139"/>
              </a:xfrm>
              <a:custGeom>
                <a:avLst/>
                <a:gdLst>
                  <a:gd name="T0" fmla="*/ 131 w 141"/>
                  <a:gd name="T1" fmla="*/ 0 h 96"/>
                  <a:gd name="T2" fmla="*/ 126 w 141"/>
                  <a:gd name="T3" fmla="*/ 0 h 96"/>
                  <a:gd name="T4" fmla="*/ 122 w 141"/>
                  <a:gd name="T5" fmla="*/ 0 h 96"/>
                  <a:gd name="T6" fmla="*/ 19 w 141"/>
                  <a:gd name="T7" fmla="*/ 0 h 96"/>
                  <a:gd name="T8" fmla="*/ 16 w 141"/>
                  <a:gd name="T9" fmla="*/ 0 h 96"/>
                  <a:gd name="T10" fmla="*/ 10 w 141"/>
                  <a:gd name="T11" fmla="*/ 0 h 96"/>
                  <a:gd name="T12" fmla="*/ 0 w 141"/>
                  <a:gd name="T13" fmla="*/ 10 h 96"/>
                  <a:gd name="T14" fmla="*/ 0 w 141"/>
                  <a:gd name="T15" fmla="*/ 86 h 96"/>
                  <a:gd name="T16" fmla="*/ 10 w 141"/>
                  <a:gd name="T17" fmla="*/ 96 h 96"/>
                  <a:gd name="T18" fmla="*/ 16 w 141"/>
                  <a:gd name="T19" fmla="*/ 96 h 96"/>
                  <a:gd name="T20" fmla="*/ 19 w 141"/>
                  <a:gd name="T21" fmla="*/ 96 h 96"/>
                  <a:gd name="T22" fmla="*/ 122 w 141"/>
                  <a:gd name="T23" fmla="*/ 96 h 96"/>
                  <a:gd name="T24" fmla="*/ 126 w 141"/>
                  <a:gd name="T25" fmla="*/ 96 h 96"/>
                  <a:gd name="T26" fmla="*/ 131 w 141"/>
                  <a:gd name="T27" fmla="*/ 96 h 96"/>
                  <a:gd name="T28" fmla="*/ 141 w 141"/>
                  <a:gd name="T29" fmla="*/ 86 h 96"/>
                  <a:gd name="T30" fmla="*/ 141 w 141"/>
                  <a:gd name="T31" fmla="*/ 10 h 96"/>
                  <a:gd name="T32" fmla="*/ 131 w 141"/>
                  <a:gd name="T33" fmla="*/ 0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41" h="96">
                    <a:moveTo>
                      <a:pt x="131" y="0"/>
                    </a:moveTo>
                    <a:cubicBezTo>
                      <a:pt x="126" y="0"/>
                      <a:pt x="126" y="0"/>
                      <a:pt x="126" y="0"/>
                    </a:cubicBezTo>
                    <a:cubicBezTo>
                      <a:pt x="122" y="0"/>
                      <a:pt x="122" y="0"/>
                      <a:pt x="122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5" y="0"/>
                      <a:pt x="0" y="4"/>
                      <a:pt x="0" y="10"/>
                    </a:cubicBezTo>
                    <a:cubicBezTo>
                      <a:pt x="0" y="86"/>
                      <a:pt x="0" y="86"/>
                      <a:pt x="0" y="86"/>
                    </a:cubicBezTo>
                    <a:cubicBezTo>
                      <a:pt x="0" y="92"/>
                      <a:pt x="5" y="96"/>
                      <a:pt x="10" y="96"/>
                    </a:cubicBezTo>
                    <a:cubicBezTo>
                      <a:pt x="16" y="96"/>
                      <a:pt x="16" y="96"/>
                      <a:pt x="16" y="96"/>
                    </a:cubicBezTo>
                    <a:cubicBezTo>
                      <a:pt x="19" y="96"/>
                      <a:pt x="19" y="96"/>
                      <a:pt x="19" y="96"/>
                    </a:cubicBezTo>
                    <a:cubicBezTo>
                      <a:pt x="122" y="96"/>
                      <a:pt x="122" y="96"/>
                      <a:pt x="122" y="96"/>
                    </a:cubicBezTo>
                    <a:cubicBezTo>
                      <a:pt x="126" y="96"/>
                      <a:pt x="126" y="96"/>
                      <a:pt x="126" y="96"/>
                    </a:cubicBezTo>
                    <a:cubicBezTo>
                      <a:pt x="131" y="96"/>
                      <a:pt x="131" y="96"/>
                      <a:pt x="131" y="96"/>
                    </a:cubicBezTo>
                    <a:cubicBezTo>
                      <a:pt x="137" y="96"/>
                      <a:pt x="141" y="92"/>
                      <a:pt x="141" y="86"/>
                    </a:cubicBezTo>
                    <a:cubicBezTo>
                      <a:pt x="141" y="10"/>
                      <a:pt x="141" y="10"/>
                      <a:pt x="141" y="10"/>
                    </a:cubicBezTo>
                    <a:cubicBezTo>
                      <a:pt x="141" y="4"/>
                      <a:pt x="137" y="0"/>
                      <a:pt x="13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570" name="Freeform 179">
                <a:extLst>
                  <a:ext uri="{FF2B5EF4-FFF2-40B4-BE49-F238E27FC236}">
                    <a16:creationId xmlns:a16="http://schemas.microsoft.com/office/drawing/2014/main" id="{DB1E51D4-AF07-9241-B93A-07C87AD44F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36" y="1711"/>
                <a:ext cx="94" cy="30"/>
              </a:xfrm>
              <a:custGeom>
                <a:avLst/>
                <a:gdLst>
                  <a:gd name="T0" fmla="*/ 11 w 65"/>
                  <a:gd name="T1" fmla="*/ 10 h 21"/>
                  <a:gd name="T2" fmla="*/ 55 w 65"/>
                  <a:gd name="T3" fmla="*/ 10 h 21"/>
                  <a:gd name="T4" fmla="*/ 55 w 65"/>
                  <a:gd name="T5" fmla="*/ 21 h 21"/>
                  <a:gd name="T6" fmla="*/ 65 w 65"/>
                  <a:gd name="T7" fmla="*/ 21 h 21"/>
                  <a:gd name="T8" fmla="*/ 65 w 65"/>
                  <a:gd name="T9" fmla="*/ 9 h 21"/>
                  <a:gd name="T10" fmla="*/ 56 w 65"/>
                  <a:gd name="T11" fmla="*/ 0 h 21"/>
                  <a:gd name="T12" fmla="*/ 9 w 65"/>
                  <a:gd name="T13" fmla="*/ 0 h 21"/>
                  <a:gd name="T14" fmla="*/ 0 w 65"/>
                  <a:gd name="T15" fmla="*/ 9 h 21"/>
                  <a:gd name="T16" fmla="*/ 0 w 65"/>
                  <a:gd name="T17" fmla="*/ 21 h 21"/>
                  <a:gd name="T18" fmla="*/ 11 w 65"/>
                  <a:gd name="T19" fmla="*/ 21 h 21"/>
                  <a:gd name="T20" fmla="*/ 11 w 65"/>
                  <a:gd name="T21" fmla="*/ 1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5" h="21">
                    <a:moveTo>
                      <a:pt x="11" y="10"/>
                    </a:moveTo>
                    <a:cubicBezTo>
                      <a:pt x="55" y="10"/>
                      <a:pt x="55" y="10"/>
                      <a:pt x="55" y="10"/>
                    </a:cubicBezTo>
                    <a:cubicBezTo>
                      <a:pt x="55" y="21"/>
                      <a:pt x="55" y="21"/>
                      <a:pt x="55" y="21"/>
                    </a:cubicBezTo>
                    <a:cubicBezTo>
                      <a:pt x="65" y="21"/>
                      <a:pt x="65" y="21"/>
                      <a:pt x="65" y="21"/>
                    </a:cubicBezTo>
                    <a:cubicBezTo>
                      <a:pt x="65" y="9"/>
                      <a:pt x="65" y="9"/>
                      <a:pt x="65" y="9"/>
                    </a:cubicBezTo>
                    <a:cubicBezTo>
                      <a:pt x="65" y="4"/>
                      <a:pt x="61" y="0"/>
                      <a:pt x="56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4" y="0"/>
                      <a:pt x="0" y="4"/>
                      <a:pt x="0" y="9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11" y="21"/>
                      <a:pt x="11" y="21"/>
                      <a:pt x="11" y="21"/>
                    </a:cubicBezTo>
                    <a:lnTo>
                      <a:pt x="11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571" name="Freeform 180">
                <a:extLst>
                  <a:ext uri="{FF2B5EF4-FFF2-40B4-BE49-F238E27FC236}">
                    <a16:creationId xmlns:a16="http://schemas.microsoft.com/office/drawing/2014/main" id="{A79BA2D4-4A3F-B64E-B3D5-9DE260CDAD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90" y="1154"/>
                <a:ext cx="165" cy="112"/>
              </a:xfrm>
              <a:custGeom>
                <a:avLst/>
                <a:gdLst>
                  <a:gd name="T0" fmla="*/ 106 w 114"/>
                  <a:gd name="T1" fmla="*/ 0 h 77"/>
                  <a:gd name="T2" fmla="*/ 102 w 114"/>
                  <a:gd name="T3" fmla="*/ 0 h 77"/>
                  <a:gd name="T4" fmla="*/ 99 w 114"/>
                  <a:gd name="T5" fmla="*/ 0 h 77"/>
                  <a:gd name="T6" fmla="*/ 16 w 114"/>
                  <a:gd name="T7" fmla="*/ 0 h 77"/>
                  <a:gd name="T8" fmla="*/ 13 w 114"/>
                  <a:gd name="T9" fmla="*/ 0 h 77"/>
                  <a:gd name="T10" fmla="*/ 8 w 114"/>
                  <a:gd name="T11" fmla="*/ 0 h 77"/>
                  <a:gd name="T12" fmla="*/ 0 w 114"/>
                  <a:gd name="T13" fmla="*/ 7 h 77"/>
                  <a:gd name="T14" fmla="*/ 0 w 114"/>
                  <a:gd name="T15" fmla="*/ 70 h 77"/>
                  <a:gd name="T16" fmla="*/ 8 w 114"/>
                  <a:gd name="T17" fmla="*/ 77 h 77"/>
                  <a:gd name="T18" fmla="*/ 13 w 114"/>
                  <a:gd name="T19" fmla="*/ 77 h 77"/>
                  <a:gd name="T20" fmla="*/ 16 w 114"/>
                  <a:gd name="T21" fmla="*/ 77 h 77"/>
                  <a:gd name="T22" fmla="*/ 99 w 114"/>
                  <a:gd name="T23" fmla="*/ 77 h 77"/>
                  <a:gd name="T24" fmla="*/ 102 w 114"/>
                  <a:gd name="T25" fmla="*/ 77 h 77"/>
                  <a:gd name="T26" fmla="*/ 106 w 114"/>
                  <a:gd name="T27" fmla="*/ 77 h 77"/>
                  <a:gd name="T28" fmla="*/ 114 w 114"/>
                  <a:gd name="T29" fmla="*/ 70 h 77"/>
                  <a:gd name="T30" fmla="*/ 114 w 114"/>
                  <a:gd name="T31" fmla="*/ 7 h 77"/>
                  <a:gd name="T32" fmla="*/ 106 w 114"/>
                  <a:gd name="T33" fmla="*/ 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14" h="77">
                    <a:moveTo>
                      <a:pt x="106" y="0"/>
                    </a:moveTo>
                    <a:cubicBezTo>
                      <a:pt x="102" y="0"/>
                      <a:pt x="102" y="0"/>
                      <a:pt x="102" y="0"/>
                    </a:cubicBezTo>
                    <a:cubicBezTo>
                      <a:pt x="99" y="0"/>
                      <a:pt x="99" y="0"/>
                      <a:pt x="99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3"/>
                      <a:pt x="0" y="7"/>
                    </a:cubicBezTo>
                    <a:cubicBezTo>
                      <a:pt x="0" y="70"/>
                      <a:pt x="0" y="70"/>
                      <a:pt x="0" y="70"/>
                    </a:cubicBezTo>
                    <a:cubicBezTo>
                      <a:pt x="0" y="74"/>
                      <a:pt x="4" y="77"/>
                      <a:pt x="8" y="77"/>
                    </a:cubicBezTo>
                    <a:cubicBezTo>
                      <a:pt x="13" y="77"/>
                      <a:pt x="13" y="77"/>
                      <a:pt x="13" y="77"/>
                    </a:cubicBezTo>
                    <a:cubicBezTo>
                      <a:pt x="16" y="77"/>
                      <a:pt x="16" y="77"/>
                      <a:pt x="16" y="77"/>
                    </a:cubicBezTo>
                    <a:cubicBezTo>
                      <a:pt x="99" y="77"/>
                      <a:pt x="99" y="77"/>
                      <a:pt x="99" y="77"/>
                    </a:cubicBezTo>
                    <a:cubicBezTo>
                      <a:pt x="102" y="77"/>
                      <a:pt x="102" y="77"/>
                      <a:pt x="102" y="77"/>
                    </a:cubicBezTo>
                    <a:cubicBezTo>
                      <a:pt x="106" y="77"/>
                      <a:pt x="106" y="77"/>
                      <a:pt x="106" y="77"/>
                    </a:cubicBezTo>
                    <a:cubicBezTo>
                      <a:pt x="111" y="77"/>
                      <a:pt x="114" y="74"/>
                      <a:pt x="114" y="70"/>
                    </a:cubicBezTo>
                    <a:cubicBezTo>
                      <a:pt x="114" y="7"/>
                      <a:pt x="114" y="7"/>
                      <a:pt x="114" y="7"/>
                    </a:cubicBezTo>
                    <a:cubicBezTo>
                      <a:pt x="114" y="3"/>
                      <a:pt x="111" y="0"/>
                      <a:pt x="10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572" name="Freeform 181">
                <a:extLst>
                  <a:ext uri="{FF2B5EF4-FFF2-40B4-BE49-F238E27FC236}">
                    <a16:creationId xmlns:a16="http://schemas.microsoft.com/office/drawing/2014/main" id="{59B1357E-C30F-614B-8AC1-E7119BEC45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35" y="1130"/>
                <a:ext cx="75" cy="25"/>
              </a:xfrm>
              <a:custGeom>
                <a:avLst/>
                <a:gdLst>
                  <a:gd name="T0" fmla="*/ 8 w 52"/>
                  <a:gd name="T1" fmla="*/ 8 h 17"/>
                  <a:gd name="T2" fmla="*/ 44 w 52"/>
                  <a:gd name="T3" fmla="*/ 8 h 17"/>
                  <a:gd name="T4" fmla="*/ 44 w 52"/>
                  <a:gd name="T5" fmla="*/ 17 h 17"/>
                  <a:gd name="T6" fmla="*/ 52 w 52"/>
                  <a:gd name="T7" fmla="*/ 17 h 17"/>
                  <a:gd name="T8" fmla="*/ 52 w 52"/>
                  <a:gd name="T9" fmla="*/ 7 h 17"/>
                  <a:gd name="T10" fmla="*/ 45 w 52"/>
                  <a:gd name="T11" fmla="*/ 0 h 17"/>
                  <a:gd name="T12" fmla="*/ 7 w 52"/>
                  <a:gd name="T13" fmla="*/ 0 h 17"/>
                  <a:gd name="T14" fmla="*/ 0 w 52"/>
                  <a:gd name="T15" fmla="*/ 7 h 17"/>
                  <a:gd name="T16" fmla="*/ 0 w 52"/>
                  <a:gd name="T17" fmla="*/ 17 h 17"/>
                  <a:gd name="T18" fmla="*/ 8 w 52"/>
                  <a:gd name="T19" fmla="*/ 17 h 17"/>
                  <a:gd name="T20" fmla="*/ 8 w 52"/>
                  <a:gd name="T21" fmla="*/ 8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2" h="17">
                    <a:moveTo>
                      <a:pt x="8" y="8"/>
                    </a:moveTo>
                    <a:cubicBezTo>
                      <a:pt x="44" y="8"/>
                      <a:pt x="44" y="8"/>
                      <a:pt x="44" y="8"/>
                    </a:cubicBezTo>
                    <a:cubicBezTo>
                      <a:pt x="44" y="17"/>
                      <a:pt x="44" y="17"/>
                      <a:pt x="44" y="17"/>
                    </a:cubicBezTo>
                    <a:cubicBezTo>
                      <a:pt x="52" y="17"/>
                      <a:pt x="52" y="17"/>
                      <a:pt x="52" y="17"/>
                    </a:cubicBezTo>
                    <a:cubicBezTo>
                      <a:pt x="52" y="7"/>
                      <a:pt x="52" y="7"/>
                      <a:pt x="52" y="7"/>
                    </a:cubicBezTo>
                    <a:cubicBezTo>
                      <a:pt x="52" y="3"/>
                      <a:pt x="49" y="0"/>
                      <a:pt x="45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8" y="17"/>
                      <a:pt x="8" y="17"/>
                      <a:pt x="8" y="17"/>
                    </a:cubicBezTo>
                    <a:lnTo>
                      <a:pt x="8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573" name="Freeform 182">
                <a:extLst>
                  <a:ext uri="{FF2B5EF4-FFF2-40B4-BE49-F238E27FC236}">
                    <a16:creationId xmlns:a16="http://schemas.microsoft.com/office/drawing/2014/main" id="{E00217DA-4F76-AC41-B15D-1FD6EB21FA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25" y="2689"/>
                <a:ext cx="185" cy="125"/>
              </a:xfrm>
              <a:custGeom>
                <a:avLst/>
                <a:gdLst>
                  <a:gd name="T0" fmla="*/ 118 w 127"/>
                  <a:gd name="T1" fmla="*/ 0 h 86"/>
                  <a:gd name="T2" fmla="*/ 113 w 127"/>
                  <a:gd name="T3" fmla="*/ 0 h 86"/>
                  <a:gd name="T4" fmla="*/ 110 w 127"/>
                  <a:gd name="T5" fmla="*/ 0 h 86"/>
                  <a:gd name="T6" fmla="*/ 17 w 127"/>
                  <a:gd name="T7" fmla="*/ 0 h 86"/>
                  <a:gd name="T8" fmla="*/ 14 w 127"/>
                  <a:gd name="T9" fmla="*/ 0 h 86"/>
                  <a:gd name="T10" fmla="*/ 9 w 127"/>
                  <a:gd name="T11" fmla="*/ 0 h 86"/>
                  <a:gd name="T12" fmla="*/ 0 w 127"/>
                  <a:gd name="T13" fmla="*/ 8 h 86"/>
                  <a:gd name="T14" fmla="*/ 0 w 127"/>
                  <a:gd name="T15" fmla="*/ 77 h 86"/>
                  <a:gd name="T16" fmla="*/ 9 w 127"/>
                  <a:gd name="T17" fmla="*/ 86 h 86"/>
                  <a:gd name="T18" fmla="*/ 14 w 127"/>
                  <a:gd name="T19" fmla="*/ 86 h 86"/>
                  <a:gd name="T20" fmla="*/ 17 w 127"/>
                  <a:gd name="T21" fmla="*/ 86 h 86"/>
                  <a:gd name="T22" fmla="*/ 110 w 127"/>
                  <a:gd name="T23" fmla="*/ 86 h 86"/>
                  <a:gd name="T24" fmla="*/ 113 w 127"/>
                  <a:gd name="T25" fmla="*/ 86 h 86"/>
                  <a:gd name="T26" fmla="*/ 118 w 127"/>
                  <a:gd name="T27" fmla="*/ 86 h 86"/>
                  <a:gd name="T28" fmla="*/ 127 w 127"/>
                  <a:gd name="T29" fmla="*/ 77 h 86"/>
                  <a:gd name="T30" fmla="*/ 127 w 127"/>
                  <a:gd name="T31" fmla="*/ 8 h 86"/>
                  <a:gd name="T32" fmla="*/ 118 w 127"/>
                  <a:gd name="T33" fmla="*/ 0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27" h="86">
                    <a:moveTo>
                      <a:pt x="118" y="0"/>
                    </a:moveTo>
                    <a:cubicBezTo>
                      <a:pt x="113" y="0"/>
                      <a:pt x="113" y="0"/>
                      <a:pt x="113" y="0"/>
                    </a:cubicBezTo>
                    <a:cubicBezTo>
                      <a:pt x="110" y="0"/>
                      <a:pt x="110" y="0"/>
                      <a:pt x="110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4" y="0"/>
                      <a:pt x="0" y="3"/>
                      <a:pt x="0" y="8"/>
                    </a:cubicBezTo>
                    <a:cubicBezTo>
                      <a:pt x="0" y="77"/>
                      <a:pt x="0" y="77"/>
                      <a:pt x="0" y="77"/>
                    </a:cubicBezTo>
                    <a:cubicBezTo>
                      <a:pt x="0" y="82"/>
                      <a:pt x="4" y="86"/>
                      <a:pt x="9" y="86"/>
                    </a:cubicBezTo>
                    <a:cubicBezTo>
                      <a:pt x="14" y="86"/>
                      <a:pt x="14" y="86"/>
                      <a:pt x="14" y="86"/>
                    </a:cubicBezTo>
                    <a:cubicBezTo>
                      <a:pt x="17" y="86"/>
                      <a:pt x="17" y="86"/>
                      <a:pt x="17" y="86"/>
                    </a:cubicBezTo>
                    <a:cubicBezTo>
                      <a:pt x="110" y="86"/>
                      <a:pt x="110" y="86"/>
                      <a:pt x="110" y="86"/>
                    </a:cubicBezTo>
                    <a:cubicBezTo>
                      <a:pt x="113" y="86"/>
                      <a:pt x="113" y="86"/>
                      <a:pt x="113" y="86"/>
                    </a:cubicBezTo>
                    <a:cubicBezTo>
                      <a:pt x="118" y="86"/>
                      <a:pt x="118" y="86"/>
                      <a:pt x="118" y="86"/>
                    </a:cubicBezTo>
                    <a:cubicBezTo>
                      <a:pt x="123" y="86"/>
                      <a:pt x="127" y="82"/>
                      <a:pt x="127" y="77"/>
                    </a:cubicBezTo>
                    <a:cubicBezTo>
                      <a:pt x="127" y="8"/>
                      <a:pt x="127" y="8"/>
                      <a:pt x="127" y="8"/>
                    </a:cubicBezTo>
                    <a:cubicBezTo>
                      <a:pt x="127" y="3"/>
                      <a:pt x="123" y="0"/>
                      <a:pt x="11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574" name="Freeform 183">
                <a:extLst>
                  <a:ext uri="{FF2B5EF4-FFF2-40B4-BE49-F238E27FC236}">
                    <a16:creationId xmlns:a16="http://schemas.microsoft.com/office/drawing/2014/main" id="{84D34D36-F135-E141-B939-47A25F9C83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76" y="2663"/>
                <a:ext cx="84" cy="28"/>
              </a:xfrm>
              <a:custGeom>
                <a:avLst/>
                <a:gdLst>
                  <a:gd name="T0" fmla="*/ 9 w 58"/>
                  <a:gd name="T1" fmla="*/ 9 h 19"/>
                  <a:gd name="T2" fmla="*/ 48 w 58"/>
                  <a:gd name="T3" fmla="*/ 9 h 19"/>
                  <a:gd name="T4" fmla="*/ 48 w 58"/>
                  <a:gd name="T5" fmla="*/ 19 h 19"/>
                  <a:gd name="T6" fmla="*/ 58 w 58"/>
                  <a:gd name="T7" fmla="*/ 19 h 19"/>
                  <a:gd name="T8" fmla="*/ 58 w 58"/>
                  <a:gd name="T9" fmla="*/ 8 h 19"/>
                  <a:gd name="T10" fmla="*/ 50 w 58"/>
                  <a:gd name="T11" fmla="*/ 0 h 19"/>
                  <a:gd name="T12" fmla="*/ 8 w 58"/>
                  <a:gd name="T13" fmla="*/ 0 h 19"/>
                  <a:gd name="T14" fmla="*/ 0 w 58"/>
                  <a:gd name="T15" fmla="*/ 8 h 19"/>
                  <a:gd name="T16" fmla="*/ 0 w 58"/>
                  <a:gd name="T17" fmla="*/ 19 h 19"/>
                  <a:gd name="T18" fmla="*/ 9 w 58"/>
                  <a:gd name="T19" fmla="*/ 19 h 19"/>
                  <a:gd name="T20" fmla="*/ 9 w 58"/>
                  <a:gd name="T21" fmla="*/ 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8" h="19">
                    <a:moveTo>
                      <a:pt x="9" y="9"/>
                    </a:moveTo>
                    <a:cubicBezTo>
                      <a:pt x="48" y="9"/>
                      <a:pt x="48" y="9"/>
                      <a:pt x="48" y="9"/>
                    </a:cubicBezTo>
                    <a:cubicBezTo>
                      <a:pt x="48" y="19"/>
                      <a:pt x="48" y="19"/>
                      <a:pt x="48" y="19"/>
                    </a:cubicBezTo>
                    <a:cubicBezTo>
                      <a:pt x="58" y="19"/>
                      <a:pt x="58" y="19"/>
                      <a:pt x="58" y="19"/>
                    </a:cubicBezTo>
                    <a:cubicBezTo>
                      <a:pt x="58" y="8"/>
                      <a:pt x="58" y="8"/>
                      <a:pt x="58" y="8"/>
                    </a:cubicBezTo>
                    <a:cubicBezTo>
                      <a:pt x="58" y="3"/>
                      <a:pt x="54" y="0"/>
                      <a:pt x="50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3" y="0"/>
                      <a:pt x="0" y="3"/>
                      <a:pt x="0" y="8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9" y="19"/>
                      <a:pt x="9" y="19"/>
                      <a:pt x="9" y="19"/>
                    </a:cubicBezTo>
                    <a:lnTo>
                      <a:pt x="9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575" name="Freeform 184">
                <a:extLst>
                  <a:ext uri="{FF2B5EF4-FFF2-40B4-BE49-F238E27FC236}">
                    <a16:creationId xmlns:a16="http://schemas.microsoft.com/office/drawing/2014/main" id="{60AB9F4A-1EB2-B343-A6F4-2FB56E910E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43" y="2118"/>
                <a:ext cx="205" cy="139"/>
              </a:xfrm>
              <a:custGeom>
                <a:avLst/>
                <a:gdLst>
                  <a:gd name="T0" fmla="*/ 131 w 141"/>
                  <a:gd name="T1" fmla="*/ 0 h 96"/>
                  <a:gd name="T2" fmla="*/ 126 w 141"/>
                  <a:gd name="T3" fmla="*/ 0 h 96"/>
                  <a:gd name="T4" fmla="*/ 122 w 141"/>
                  <a:gd name="T5" fmla="*/ 0 h 96"/>
                  <a:gd name="T6" fmla="*/ 19 w 141"/>
                  <a:gd name="T7" fmla="*/ 0 h 96"/>
                  <a:gd name="T8" fmla="*/ 16 w 141"/>
                  <a:gd name="T9" fmla="*/ 0 h 96"/>
                  <a:gd name="T10" fmla="*/ 10 w 141"/>
                  <a:gd name="T11" fmla="*/ 0 h 96"/>
                  <a:gd name="T12" fmla="*/ 0 w 141"/>
                  <a:gd name="T13" fmla="*/ 10 h 96"/>
                  <a:gd name="T14" fmla="*/ 0 w 141"/>
                  <a:gd name="T15" fmla="*/ 86 h 96"/>
                  <a:gd name="T16" fmla="*/ 10 w 141"/>
                  <a:gd name="T17" fmla="*/ 96 h 96"/>
                  <a:gd name="T18" fmla="*/ 16 w 141"/>
                  <a:gd name="T19" fmla="*/ 96 h 96"/>
                  <a:gd name="T20" fmla="*/ 19 w 141"/>
                  <a:gd name="T21" fmla="*/ 96 h 96"/>
                  <a:gd name="T22" fmla="*/ 122 w 141"/>
                  <a:gd name="T23" fmla="*/ 96 h 96"/>
                  <a:gd name="T24" fmla="*/ 126 w 141"/>
                  <a:gd name="T25" fmla="*/ 96 h 96"/>
                  <a:gd name="T26" fmla="*/ 131 w 141"/>
                  <a:gd name="T27" fmla="*/ 96 h 96"/>
                  <a:gd name="T28" fmla="*/ 141 w 141"/>
                  <a:gd name="T29" fmla="*/ 86 h 96"/>
                  <a:gd name="T30" fmla="*/ 141 w 141"/>
                  <a:gd name="T31" fmla="*/ 10 h 96"/>
                  <a:gd name="T32" fmla="*/ 131 w 141"/>
                  <a:gd name="T33" fmla="*/ 0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41" h="96">
                    <a:moveTo>
                      <a:pt x="131" y="0"/>
                    </a:moveTo>
                    <a:cubicBezTo>
                      <a:pt x="126" y="0"/>
                      <a:pt x="126" y="0"/>
                      <a:pt x="126" y="0"/>
                    </a:cubicBezTo>
                    <a:cubicBezTo>
                      <a:pt x="122" y="0"/>
                      <a:pt x="122" y="0"/>
                      <a:pt x="122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5" y="0"/>
                      <a:pt x="0" y="4"/>
                      <a:pt x="0" y="10"/>
                    </a:cubicBezTo>
                    <a:cubicBezTo>
                      <a:pt x="0" y="86"/>
                      <a:pt x="0" y="86"/>
                      <a:pt x="0" y="86"/>
                    </a:cubicBezTo>
                    <a:cubicBezTo>
                      <a:pt x="0" y="92"/>
                      <a:pt x="5" y="96"/>
                      <a:pt x="10" y="96"/>
                    </a:cubicBezTo>
                    <a:cubicBezTo>
                      <a:pt x="16" y="96"/>
                      <a:pt x="16" y="96"/>
                      <a:pt x="16" y="96"/>
                    </a:cubicBezTo>
                    <a:cubicBezTo>
                      <a:pt x="19" y="96"/>
                      <a:pt x="19" y="96"/>
                      <a:pt x="19" y="96"/>
                    </a:cubicBezTo>
                    <a:cubicBezTo>
                      <a:pt x="122" y="96"/>
                      <a:pt x="122" y="96"/>
                      <a:pt x="122" y="96"/>
                    </a:cubicBezTo>
                    <a:cubicBezTo>
                      <a:pt x="126" y="96"/>
                      <a:pt x="126" y="96"/>
                      <a:pt x="126" y="96"/>
                    </a:cubicBezTo>
                    <a:cubicBezTo>
                      <a:pt x="131" y="96"/>
                      <a:pt x="131" y="96"/>
                      <a:pt x="131" y="96"/>
                    </a:cubicBezTo>
                    <a:cubicBezTo>
                      <a:pt x="137" y="96"/>
                      <a:pt x="141" y="92"/>
                      <a:pt x="141" y="86"/>
                    </a:cubicBezTo>
                    <a:cubicBezTo>
                      <a:pt x="141" y="10"/>
                      <a:pt x="141" y="10"/>
                      <a:pt x="141" y="10"/>
                    </a:cubicBezTo>
                    <a:cubicBezTo>
                      <a:pt x="141" y="4"/>
                      <a:pt x="137" y="0"/>
                      <a:pt x="13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576" name="Freeform 185">
                <a:extLst>
                  <a:ext uri="{FF2B5EF4-FFF2-40B4-BE49-F238E27FC236}">
                    <a16:creationId xmlns:a16="http://schemas.microsoft.com/office/drawing/2014/main" id="{361C621C-7E23-7549-A9D0-E07D3D945E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98" y="2089"/>
                <a:ext cx="95" cy="30"/>
              </a:xfrm>
              <a:custGeom>
                <a:avLst/>
                <a:gdLst>
                  <a:gd name="T0" fmla="*/ 11 w 65"/>
                  <a:gd name="T1" fmla="*/ 10 h 21"/>
                  <a:gd name="T2" fmla="*/ 55 w 65"/>
                  <a:gd name="T3" fmla="*/ 10 h 21"/>
                  <a:gd name="T4" fmla="*/ 55 w 65"/>
                  <a:gd name="T5" fmla="*/ 21 h 21"/>
                  <a:gd name="T6" fmla="*/ 65 w 65"/>
                  <a:gd name="T7" fmla="*/ 21 h 21"/>
                  <a:gd name="T8" fmla="*/ 65 w 65"/>
                  <a:gd name="T9" fmla="*/ 9 h 21"/>
                  <a:gd name="T10" fmla="*/ 56 w 65"/>
                  <a:gd name="T11" fmla="*/ 0 h 21"/>
                  <a:gd name="T12" fmla="*/ 9 w 65"/>
                  <a:gd name="T13" fmla="*/ 0 h 21"/>
                  <a:gd name="T14" fmla="*/ 0 w 65"/>
                  <a:gd name="T15" fmla="*/ 9 h 21"/>
                  <a:gd name="T16" fmla="*/ 0 w 65"/>
                  <a:gd name="T17" fmla="*/ 21 h 21"/>
                  <a:gd name="T18" fmla="*/ 11 w 65"/>
                  <a:gd name="T19" fmla="*/ 21 h 21"/>
                  <a:gd name="T20" fmla="*/ 11 w 65"/>
                  <a:gd name="T21" fmla="*/ 1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5" h="21">
                    <a:moveTo>
                      <a:pt x="11" y="10"/>
                    </a:moveTo>
                    <a:cubicBezTo>
                      <a:pt x="55" y="10"/>
                      <a:pt x="55" y="10"/>
                      <a:pt x="55" y="10"/>
                    </a:cubicBezTo>
                    <a:cubicBezTo>
                      <a:pt x="55" y="21"/>
                      <a:pt x="55" y="21"/>
                      <a:pt x="55" y="21"/>
                    </a:cubicBezTo>
                    <a:cubicBezTo>
                      <a:pt x="65" y="21"/>
                      <a:pt x="65" y="21"/>
                      <a:pt x="65" y="21"/>
                    </a:cubicBezTo>
                    <a:cubicBezTo>
                      <a:pt x="65" y="9"/>
                      <a:pt x="65" y="9"/>
                      <a:pt x="65" y="9"/>
                    </a:cubicBezTo>
                    <a:cubicBezTo>
                      <a:pt x="65" y="4"/>
                      <a:pt x="61" y="0"/>
                      <a:pt x="56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4" y="0"/>
                      <a:pt x="0" y="4"/>
                      <a:pt x="0" y="9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11" y="21"/>
                      <a:pt x="11" y="21"/>
                      <a:pt x="11" y="21"/>
                    </a:cubicBezTo>
                    <a:lnTo>
                      <a:pt x="11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577" name="Freeform 186">
                <a:extLst>
                  <a:ext uri="{FF2B5EF4-FFF2-40B4-BE49-F238E27FC236}">
                    <a16:creationId xmlns:a16="http://schemas.microsoft.com/office/drawing/2014/main" id="{685DA9D8-B300-2540-8A17-B5D811AB6F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0" y="3086"/>
                <a:ext cx="196" cy="136"/>
              </a:xfrm>
              <a:custGeom>
                <a:avLst/>
                <a:gdLst>
                  <a:gd name="T0" fmla="*/ 126 w 135"/>
                  <a:gd name="T1" fmla="*/ 0 h 93"/>
                  <a:gd name="T2" fmla="*/ 121 w 135"/>
                  <a:gd name="T3" fmla="*/ 0 h 93"/>
                  <a:gd name="T4" fmla="*/ 117 w 135"/>
                  <a:gd name="T5" fmla="*/ 0 h 93"/>
                  <a:gd name="T6" fmla="*/ 18 w 135"/>
                  <a:gd name="T7" fmla="*/ 0 h 93"/>
                  <a:gd name="T8" fmla="*/ 15 w 135"/>
                  <a:gd name="T9" fmla="*/ 0 h 93"/>
                  <a:gd name="T10" fmla="*/ 9 w 135"/>
                  <a:gd name="T11" fmla="*/ 0 h 93"/>
                  <a:gd name="T12" fmla="*/ 0 w 135"/>
                  <a:gd name="T13" fmla="*/ 9 h 93"/>
                  <a:gd name="T14" fmla="*/ 0 w 135"/>
                  <a:gd name="T15" fmla="*/ 83 h 93"/>
                  <a:gd name="T16" fmla="*/ 9 w 135"/>
                  <a:gd name="T17" fmla="*/ 93 h 93"/>
                  <a:gd name="T18" fmla="*/ 15 w 135"/>
                  <a:gd name="T19" fmla="*/ 93 h 93"/>
                  <a:gd name="T20" fmla="*/ 18 w 135"/>
                  <a:gd name="T21" fmla="*/ 93 h 93"/>
                  <a:gd name="T22" fmla="*/ 117 w 135"/>
                  <a:gd name="T23" fmla="*/ 93 h 93"/>
                  <a:gd name="T24" fmla="*/ 121 w 135"/>
                  <a:gd name="T25" fmla="*/ 93 h 93"/>
                  <a:gd name="T26" fmla="*/ 126 w 135"/>
                  <a:gd name="T27" fmla="*/ 93 h 93"/>
                  <a:gd name="T28" fmla="*/ 135 w 135"/>
                  <a:gd name="T29" fmla="*/ 83 h 93"/>
                  <a:gd name="T30" fmla="*/ 135 w 135"/>
                  <a:gd name="T31" fmla="*/ 9 h 93"/>
                  <a:gd name="T32" fmla="*/ 126 w 135"/>
                  <a:gd name="T33" fmla="*/ 0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35" h="93">
                    <a:moveTo>
                      <a:pt x="126" y="0"/>
                    </a:moveTo>
                    <a:cubicBezTo>
                      <a:pt x="121" y="0"/>
                      <a:pt x="121" y="0"/>
                      <a:pt x="121" y="0"/>
                    </a:cubicBezTo>
                    <a:cubicBezTo>
                      <a:pt x="117" y="0"/>
                      <a:pt x="117" y="0"/>
                      <a:pt x="117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4" y="0"/>
                      <a:pt x="0" y="4"/>
                      <a:pt x="0" y="9"/>
                    </a:cubicBezTo>
                    <a:cubicBezTo>
                      <a:pt x="0" y="83"/>
                      <a:pt x="0" y="83"/>
                      <a:pt x="0" y="83"/>
                    </a:cubicBezTo>
                    <a:cubicBezTo>
                      <a:pt x="0" y="88"/>
                      <a:pt x="4" y="93"/>
                      <a:pt x="9" y="93"/>
                    </a:cubicBezTo>
                    <a:cubicBezTo>
                      <a:pt x="15" y="93"/>
                      <a:pt x="15" y="93"/>
                      <a:pt x="15" y="93"/>
                    </a:cubicBezTo>
                    <a:cubicBezTo>
                      <a:pt x="18" y="93"/>
                      <a:pt x="18" y="93"/>
                      <a:pt x="18" y="93"/>
                    </a:cubicBezTo>
                    <a:cubicBezTo>
                      <a:pt x="117" y="93"/>
                      <a:pt x="117" y="93"/>
                      <a:pt x="117" y="93"/>
                    </a:cubicBezTo>
                    <a:cubicBezTo>
                      <a:pt x="121" y="93"/>
                      <a:pt x="121" y="93"/>
                      <a:pt x="121" y="93"/>
                    </a:cubicBezTo>
                    <a:cubicBezTo>
                      <a:pt x="126" y="93"/>
                      <a:pt x="126" y="93"/>
                      <a:pt x="126" y="93"/>
                    </a:cubicBezTo>
                    <a:cubicBezTo>
                      <a:pt x="131" y="93"/>
                      <a:pt x="135" y="88"/>
                      <a:pt x="135" y="83"/>
                    </a:cubicBezTo>
                    <a:cubicBezTo>
                      <a:pt x="135" y="9"/>
                      <a:pt x="135" y="9"/>
                      <a:pt x="135" y="9"/>
                    </a:cubicBezTo>
                    <a:cubicBezTo>
                      <a:pt x="135" y="4"/>
                      <a:pt x="131" y="0"/>
                      <a:pt x="12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578" name="Freeform 187">
                <a:extLst>
                  <a:ext uri="{FF2B5EF4-FFF2-40B4-BE49-F238E27FC236}">
                    <a16:creationId xmlns:a16="http://schemas.microsoft.com/office/drawing/2014/main" id="{B78413A1-C8CB-1548-AE43-A72B6F1079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94" y="3059"/>
                <a:ext cx="90" cy="29"/>
              </a:xfrm>
              <a:custGeom>
                <a:avLst/>
                <a:gdLst>
                  <a:gd name="T0" fmla="*/ 10 w 62"/>
                  <a:gd name="T1" fmla="*/ 10 h 20"/>
                  <a:gd name="T2" fmla="*/ 52 w 62"/>
                  <a:gd name="T3" fmla="*/ 10 h 20"/>
                  <a:gd name="T4" fmla="*/ 52 w 62"/>
                  <a:gd name="T5" fmla="*/ 20 h 20"/>
                  <a:gd name="T6" fmla="*/ 62 w 62"/>
                  <a:gd name="T7" fmla="*/ 20 h 20"/>
                  <a:gd name="T8" fmla="*/ 62 w 62"/>
                  <a:gd name="T9" fmla="*/ 8 h 20"/>
                  <a:gd name="T10" fmla="*/ 53 w 62"/>
                  <a:gd name="T11" fmla="*/ 0 h 20"/>
                  <a:gd name="T12" fmla="*/ 8 w 62"/>
                  <a:gd name="T13" fmla="*/ 0 h 20"/>
                  <a:gd name="T14" fmla="*/ 0 w 62"/>
                  <a:gd name="T15" fmla="*/ 8 h 20"/>
                  <a:gd name="T16" fmla="*/ 0 w 62"/>
                  <a:gd name="T17" fmla="*/ 20 h 20"/>
                  <a:gd name="T18" fmla="*/ 10 w 62"/>
                  <a:gd name="T19" fmla="*/ 20 h 20"/>
                  <a:gd name="T20" fmla="*/ 10 w 62"/>
                  <a:gd name="T21" fmla="*/ 1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2" h="20">
                    <a:moveTo>
                      <a:pt x="10" y="10"/>
                    </a:moveTo>
                    <a:cubicBezTo>
                      <a:pt x="52" y="10"/>
                      <a:pt x="52" y="10"/>
                      <a:pt x="52" y="10"/>
                    </a:cubicBezTo>
                    <a:cubicBezTo>
                      <a:pt x="52" y="20"/>
                      <a:pt x="52" y="20"/>
                      <a:pt x="52" y="20"/>
                    </a:cubicBezTo>
                    <a:cubicBezTo>
                      <a:pt x="62" y="20"/>
                      <a:pt x="62" y="20"/>
                      <a:pt x="62" y="20"/>
                    </a:cubicBezTo>
                    <a:cubicBezTo>
                      <a:pt x="62" y="8"/>
                      <a:pt x="62" y="8"/>
                      <a:pt x="62" y="8"/>
                    </a:cubicBezTo>
                    <a:cubicBezTo>
                      <a:pt x="62" y="4"/>
                      <a:pt x="58" y="0"/>
                      <a:pt x="53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3" y="0"/>
                      <a:pt x="0" y="4"/>
                      <a:pt x="0" y="8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10" y="20"/>
                      <a:pt x="10" y="20"/>
                      <a:pt x="10" y="20"/>
                    </a:cubicBezTo>
                    <a:lnTo>
                      <a:pt x="10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579" name="Freeform 188">
                <a:extLst>
                  <a:ext uri="{FF2B5EF4-FFF2-40B4-BE49-F238E27FC236}">
                    <a16:creationId xmlns:a16="http://schemas.microsoft.com/office/drawing/2014/main" id="{D7A92946-E4AC-994A-88A9-3AC70E56302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481" y="1740"/>
                <a:ext cx="93" cy="139"/>
              </a:xfrm>
              <a:custGeom>
                <a:avLst/>
                <a:gdLst>
                  <a:gd name="T0" fmla="*/ 56 w 64"/>
                  <a:gd name="T1" fmla="*/ 0 h 96"/>
                  <a:gd name="T2" fmla="*/ 7 w 64"/>
                  <a:gd name="T3" fmla="*/ 0 h 96"/>
                  <a:gd name="T4" fmla="*/ 0 w 64"/>
                  <a:gd name="T5" fmla="*/ 8 h 96"/>
                  <a:gd name="T6" fmla="*/ 0 w 64"/>
                  <a:gd name="T7" fmla="*/ 88 h 96"/>
                  <a:gd name="T8" fmla="*/ 7 w 64"/>
                  <a:gd name="T9" fmla="*/ 96 h 96"/>
                  <a:gd name="T10" fmla="*/ 56 w 64"/>
                  <a:gd name="T11" fmla="*/ 96 h 96"/>
                  <a:gd name="T12" fmla="*/ 64 w 64"/>
                  <a:gd name="T13" fmla="*/ 88 h 96"/>
                  <a:gd name="T14" fmla="*/ 64 w 64"/>
                  <a:gd name="T15" fmla="*/ 8 h 96"/>
                  <a:gd name="T16" fmla="*/ 56 w 64"/>
                  <a:gd name="T17" fmla="*/ 0 h 96"/>
                  <a:gd name="T18" fmla="*/ 15 w 64"/>
                  <a:gd name="T19" fmla="*/ 85 h 96"/>
                  <a:gd name="T20" fmla="*/ 8 w 64"/>
                  <a:gd name="T21" fmla="*/ 78 h 96"/>
                  <a:gd name="T22" fmla="*/ 15 w 64"/>
                  <a:gd name="T23" fmla="*/ 71 h 96"/>
                  <a:gd name="T24" fmla="*/ 21 w 64"/>
                  <a:gd name="T25" fmla="*/ 78 h 96"/>
                  <a:gd name="T26" fmla="*/ 15 w 64"/>
                  <a:gd name="T27" fmla="*/ 85 h 96"/>
                  <a:gd name="T28" fmla="*/ 49 w 64"/>
                  <a:gd name="T29" fmla="*/ 85 h 96"/>
                  <a:gd name="T30" fmla="*/ 42 w 64"/>
                  <a:gd name="T31" fmla="*/ 78 h 96"/>
                  <a:gd name="T32" fmla="*/ 49 w 64"/>
                  <a:gd name="T33" fmla="*/ 71 h 96"/>
                  <a:gd name="T34" fmla="*/ 56 w 64"/>
                  <a:gd name="T35" fmla="*/ 78 h 96"/>
                  <a:gd name="T36" fmla="*/ 49 w 64"/>
                  <a:gd name="T37" fmla="*/ 85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64" h="96">
                    <a:moveTo>
                      <a:pt x="56" y="0"/>
                    </a:moveTo>
                    <a:cubicBezTo>
                      <a:pt x="7" y="0"/>
                      <a:pt x="7" y="0"/>
                      <a:pt x="7" y="0"/>
                    </a:cubicBezTo>
                    <a:cubicBezTo>
                      <a:pt x="3" y="0"/>
                      <a:pt x="0" y="4"/>
                      <a:pt x="0" y="8"/>
                    </a:cubicBezTo>
                    <a:cubicBezTo>
                      <a:pt x="0" y="88"/>
                      <a:pt x="0" y="88"/>
                      <a:pt x="0" y="88"/>
                    </a:cubicBezTo>
                    <a:cubicBezTo>
                      <a:pt x="0" y="92"/>
                      <a:pt x="3" y="96"/>
                      <a:pt x="7" y="96"/>
                    </a:cubicBezTo>
                    <a:cubicBezTo>
                      <a:pt x="56" y="96"/>
                      <a:pt x="56" y="96"/>
                      <a:pt x="56" y="96"/>
                    </a:cubicBezTo>
                    <a:cubicBezTo>
                      <a:pt x="60" y="96"/>
                      <a:pt x="64" y="92"/>
                      <a:pt x="64" y="88"/>
                    </a:cubicBezTo>
                    <a:cubicBezTo>
                      <a:pt x="64" y="8"/>
                      <a:pt x="64" y="8"/>
                      <a:pt x="64" y="8"/>
                    </a:cubicBezTo>
                    <a:cubicBezTo>
                      <a:pt x="64" y="4"/>
                      <a:pt x="60" y="0"/>
                      <a:pt x="56" y="0"/>
                    </a:cubicBezTo>
                    <a:close/>
                    <a:moveTo>
                      <a:pt x="15" y="85"/>
                    </a:moveTo>
                    <a:cubicBezTo>
                      <a:pt x="11" y="85"/>
                      <a:pt x="8" y="82"/>
                      <a:pt x="8" y="78"/>
                    </a:cubicBezTo>
                    <a:cubicBezTo>
                      <a:pt x="8" y="74"/>
                      <a:pt x="11" y="71"/>
                      <a:pt x="15" y="71"/>
                    </a:cubicBezTo>
                    <a:cubicBezTo>
                      <a:pt x="18" y="71"/>
                      <a:pt x="21" y="74"/>
                      <a:pt x="21" y="78"/>
                    </a:cubicBezTo>
                    <a:cubicBezTo>
                      <a:pt x="21" y="82"/>
                      <a:pt x="18" y="85"/>
                      <a:pt x="15" y="85"/>
                    </a:cubicBezTo>
                    <a:close/>
                    <a:moveTo>
                      <a:pt x="49" y="85"/>
                    </a:moveTo>
                    <a:cubicBezTo>
                      <a:pt x="45" y="85"/>
                      <a:pt x="42" y="82"/>
                      <a:pt x="42" y="78"/>
                    </a:cubicBezTo>
                    <a:cubicBezTo>
                      <a:pt x="42" y="74"/>
                      <a:pt x="45" y="71"/>
                      <a:pt x="49" y="71"/>
                    </a:cubicBezTo>
                    <a:cubicBezTo>
                      <a:pt x="53" y="71"/>
                      <a:pt x="56" y="74"/>
                      <a:pt x="56" y="78"/>
                    </a:cubicBezTo>
                    <a:cubicBezTo>
                      <a:pt x="56" y="82"/>
                      <a:pt x="53" y="85"/>
                      <a:pt x="49" y="8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580" name="Freeform 189">
                <a:extLst>
                  <a:ext uri="{FF2B5EF4-FFF2-40B4-BE49-F238E27FC236}">
                    <a16:creationId xmlns:a16="http://schemas.microsoft.com/office/drawing/2014/main" id="{53FDEFCA-D2B8-F849-9EA3-61DAD2AC80E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379" y="1760"/>
                <a:ext cx="79" cy="116"/>
              </a:xfrm>
              <a:custGeom>
                <a:avLst/>
                <a:gdLst>
                  <a:gd name="T0" fmla="*/ 6 w 54"/>
                  <a:gd name="T1" fmla="*/ 80 h 80"/>
                  <a:gd name="T2" fmla="*/ 47 w 54"/>
                  <a:gd name="T3" fmla="*/ 80 h 80"/>
                  <a:gd name="T4" fmla="*/ 54 w 54"/>
                  <a:gd name="T5" fmla="*/ 74 h 80"/>
                  <a:gd name="T6" fmla="*/ 54 w 54"/>
                  <a:gd name="T7" fmla="*/ 7 h 80"/>
                  <a:gd name="T8" fmla="*/ 47 w 54"/>
                  <a:gd name="T9" fmla="*/ 0 h 80"/>
                  <a:gd name="T10" fmla="*/ 6 w 54"/>
                  <a:gd name="T11" fmla="*/ 0 h 80"/>
                  <a:gd name="T12" fmla="*/ 0 w 54"/>
                  <a:gd name="T13" fmla="*/ 7 h 80"/>
                  <a:gd name="T14" fmla="*/ 0 w 54"/>
                  <a:gd name="T15" fmla="*/ 74 h 80"/>
                  <a:gd name="T16" fmla="*/ 6 w 54"/>
                  <a:gd name="T17" fmla="*/ 80 h 80"/>
                  <a:gd name="T18" fmla="*/ 41 w 54"/>
                  <a:gd name="T19" fmla="*/ 10 h 80"/>
                  <a:gd name="T20" fmla="*/ 47 w 54"/>
                  <a:gd name="T21" fmla="*/ 15 h 80"/>
                  <a:gd name="T22" fmla="*/ 41 w 54"/>
                  <a:gd name="T23" fmla="*/ 21 h 80"/>
                  <a:gd name="T24" fmla="*/ 36 w 54"/>
                  <a:gd name="T25" fmla="*/ 15 h 80"/>
                  <a:gd name="T26" fmla="*/ 41 w 54"/>
                  <a:gd name="T27" fmla="*/ 10 h 80"/>
                  <a:gd name="T28" fmla="*/ 13 w 54"/>
                  <a:gd name="T29" fmla="*/ 10 h 80"/>
                  <a:gd name="T30" fmla="*/ 18 w 54"/>
                  <a:gd name="T31" fmla="*/ 15 h 80"/>
                  <a:gd name="T32" fmla="*/ 13 w 54"/>
                  <a:gd name="T33" fmla="*/ 21 h 80"/>
                  <a:gd name="T34" fmla="*/ 7 w 54"/>
                  <a:gd name="T35" fmla="*/ 15 h 80"/>
                  <a:gd name="T36" fmla="*/ 13 w 54"/>
                  <a:gd name="T37" fmla="*/ 1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4" h="80">
                    <a:moveTo>
                      <a:pt x="6" y="80"/>
                    </a:moveTo>
                    <a:cubicBezTo>
                      <a:pt x="47" y="80"/>
                      <a:pt x="47" y="80"/>
                      <a:pt x="47" y="80"/>
                    </a:cubicBezTo>
                    <a:cubicBezTo>
                      <a:pt x="51" y="80"/>
                      <a:pt x="54" y="77"/>
                      <a:pt x="54" y="74"/>
                    </a:cubicBezTo>
                    <a:cubicBezTo>
                      <a:pt x="54" y="7"/>
                      <a:pt x="54" y="7"/>
                      <a:pt x="54" y="7"/>
                    </a:cubicBezTo>
                    <a:cubicBezTo>
                      <a:pt x="54" y="3"/>
                      <a:pt x="51" y="0"/>
                      <a:pt x="47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0" y="77"/>
                      <a:pt x="3" y="80"/>
                      <a:pt x="6" y="80"/>
                    </a:cubicBezTo>
                    <a:close/>
                    <a:moveTo>
                      <a:pt x="41" y="10"/>
                    </a:moveTo>
                    <a:cubicBezTo>
                      <a:pt x="44" y="10"/>
                      <a:pt x="47" y="12"/>
                      <a:pt x="47" y="15"/>
                    </a:cubicBezTo>
                    <a:cubicBezTo>
                      <a:pt x="47" y="19"/>
                      <a:pt x="44" y="21"/>
                      <a:pt x="41" y="21"/>
                    </a:cubicBezTo>
                    <a:cubicBezTo>
                      <a:pt x="38" y="21"/>
                      <a:pt x="36" y="19"/>
                      <a:pt x="36" y="15"/>
                    </a:cubicBezTo>
                    <a:cubicBezTo>
                      <a:pt x="36" y="12"/>
                      <a:pt x="38" y="10"/>
                      <a:pt x="41" y="10"/>
                    </a:cubicBezTo>
                    <a:close/>
                    <a:moveTo>
                      <a:pt x="13" y="10"/>
                    </a:moveTo>
                    <a:cubicBezTo>
                      <a:pt x="16" y="10"/>
                      <a:pt x="18" y="12"/>
                      <a:pt x="18" y="15"/>
                    </a:cubicBezTo>
                    <a:cubicBezTo>
                      <a:pt x="18" y="19"/>
                      <a:pt x="16" y="21"/>
                      <a:pt x="13" y="21"/>
                    </a:cubicBezTo>
                    <a:cubicBezTo>
                      <a:pt x="9" y="21"/>
                      <a:pt x="7" y="19"/>
                      <a:pt x="7" y="15"/>
                    </a:cubicBezTo>
                    <a:cubicBezTo>
                      <a:pt x="7" y="12"/>
                      <a:pt x="9" y="10"/>
                      <a:pt x="13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581" name="Freeform 190">
                <a:extLst>
                  <a:ext uri="{FF2B5EF4-FFF2-40B4-BE49-F238E27FC236}">
                    <a16:creationId xmlns:a16="http://schemas.microsoft.com/office/drawing/2014/main" id="{7795C063-5594-5345-9249-B24122121BE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471" y="1574"/>
                <a:ext cx="108" cy="131"/>
              </a:xfrm>
              <a:custGeom>
                <a:avLst/>
                <a:gdLst>
                  <a:gd name="T0" fmla="*/ 44 w 74"/>
                  <a:gd name="T1" fmla="*/ 1 h 90"/>
                  <a:gd name="T2" fmla="*/ 5 w 74"/>
                  <a:gd name="T3" fmla="*/ 14 h 90"/>
                  <a:gd name="T4" fmla="*/ 1 w 74"/>
                  <a:gd name="T5" fmla="*/ 22 h 90"/>
                  <a:gd name="T6" fmla="*/ 22 w 74"/>
                  <a:gd name="T7" fmla="*/ 85 h 90"/>
                  <a:gd name="T8" fmla="*/ 30 w 74"/>
                  <a:gd name="T9" fmla="*/ 89 h 90"/>
                  <a:gd name="T10" fmla="*/ 69 w 74"/>
                  <a:gd name="T11" fmla="*/ 76 h 90"/>
                  <a:gd name="T12" fmla="*/ 73 w 74"/>
                  <a:gd name="T13" fmla="*/ 68 h 90"/>
                  <a:gd name="T14" fmla="*/ 52 w 74"/>
                  <a:gd name="T15" fmla="*/ 5 h 90"/>
                  <a:gd name="T16" fmla="*/ 44 w 74"/>
                  <a:gd name="T17" fmla="*/ 1 h 90"/>
                  <a:gd name="T18" fmla="*/ 33 w 74"/>
                  <a:gd name="T19" fmla="*/ 78 h 90"/>
                  <a:gd name="T20" fmla="*/ 26 w 74"/>
                  <a:gd name="T21" fmla="*/ 75 h 90"/>
                  <a:gd name="T22" fmla="*/ 30 w 74"/>
                  <a:gd name="T23" fmla="*/ 67 h 90"/>
                  <a:gd name="T24" fmla="*/ 37 w 74"/>
                  <a:gd name="T25" fmla="*/ 71 h 90"/>
                  <a:gd name="T26" fmla="*/ 33 w 74"/>
                  <a:gd name="T27" fmla="*/ 78 h 90"/>
                  <a:gd name="T28" fmla="*/ 60 w 74"/>
                  <a:gd name="T29" fmla="*/ 69 h 90"/>
                  <a:gd name="T30" fmla="*/ 53 w 74"/>
                  <a:gd name="T31" fmla="*/ 66 h 90"/>
                  <a:gd name="T32" fmla="*/ 56 w 74"/>
                  <a:gd name="T33" fmla="*/ 58 h 90"/>
                  <a:gd name="T34" fmla="*/ 63 w 74"/>
                  <a:gd name="T35" fmla="*/ 62 h 90"/>
                  <a:gd name="T36" fmla="*/ 60 w 74"/>
                  <a:gd name="T37" fmla="*/ 69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74" h="90">
                    <a:moveTo>
                      <a:pt x="44" y="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5"/>
                      <a:pt x="0" y="19"/>
                      <a:pt x="1" y="22"/>
                    </a:cubicBezTo>
                    <a:cubicBezTo>
                      <a:pt x="22" y="85"/>
                      <a:pt x="22" y="85"/>
                      <a:pt x="22" y="85"/>
                    </a:cubicBezTo>
                    <a:cubicBezTo>
                      <a:pt x="24" y="88"/>
                      <a:pt x="27" y="90"/>
                      <a:pt x="30" y="89"/>
                    </a:cubicBezTo>
                    <a:cubicBezTo>
                      <a:pt x="69" y="76"/>
                      <a:pt x="69" y="76"/>
                      <a:pt x="69" y="76"/>
                    </a:cubicBezTo>
                    <a:cubicBezTo>
                      <a:pt x="72" y="75"/>
                      <a:pt x="74" y="71"/>
                      <a:pt x="73" y="68"/>
                    </a:cubicBezTo>
                    <a:cubicBezTo>
                      <a:pt x="52" y="5"/>
                      <a:pt x="52" y="5"/>
                      <a:pt x="52" y="5"/>
                    </a:cubicBezTo>
                    <a:cubicBezTo>
                      <a:pt x="50" y="2"/>
                      <a:pt x="47" y="0"/>
                      <a:pt x="44" y="1"/>
                    </a:cubicBezTo>
                    <a:close/>
                    <a:moveTo>
                      <a:pt x="33" y="78"/>
                    </a:moveTo>
                    <a:cubicBezTo>
                      <a:pt x="30" y="79"/>
                      <a:pt x="27" y="77"/>
                      <a:pt x="26" y="75"/>
                    </a:cubicBezTo>
                    <a:cubicBezTo>
                      <a:pt x="25" y="72"/>
                      <a:pt x="27" y="68"/>
                      <a:pt x="30" y="67"/>
                    </a:cubicBezTo>
                    <a:cubicBezTo>
                      <a:pt x="33" y="66"/>
                      <a:pt x="36" y="68"/>
                      <a:pt x="37" y="71"/>
                    </a:cubicBezTo>
                    <a:cubicBezTo>
                      <a:pt x="38" y="74"/>
                      <a:pt x="36" y="77"/>
                      <a:pt x="33" y="78"/>
                    </a:cubicBezTo>
                    <a:close/>
                    <a:moveTo>
                      <a:pt x="60" y="69"/>
                    </a:moveTo>
                    <a:cubicBezTo>
                      <a:pt x="57" y="70"/>
                      <a:pt x="54" y="68"/>
                      <a:pt x="53" y="66"/>
                    </a:cubicBezTo>
                    <a:cubicBezTo>
                      <a:pt x="52" y="63"/>
                      <a:pt x="53" y="59"/>
                      <a:pt x="56" y="58"/>
                    </a:cubicBezTo>
                    <a:cubicBezTo>
                      <a:pt x="59" y="57"/>
                      <a:pt x="63" y="59"/>
                      <a:pt x="63" y="62"/>
                    </a:cubicBezTo>
                    <a:cubicBezTo>
                      <a:pt x="64" y="65"/>
                      <a:pt x="63" y="68"/>
                      <a:pt x="60" y="6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582" name="Freeform 191">
                <a:extLst>
                  <a:ext uri="{FF2B5EF4-FFF2-40B4-BE49-F238E27FC236}">
                    <a16:creationId xmlns:a16="http://schemas.microsoft.com/office/drawing/2014/main" id="{43587E4E-2CB9-C44B-9F5C-ED11FA1F464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802" y="860"/>
                <a:ext cx="84" cy="89"/>
              </a:xfrm>
              <a:custGeom>
                <a:avLst/>
                <a:gdLst>
                  <a:gd name="T0" fmla="*/ 23 w 58"/>
                  <a:gd name="T1" fmla="*/ 2 h 61"/>
                  <a:gd name="T2" fmla="*/ 2 w 58"/>
                  <a:gd name="T3" fmla="*/ 18 h 61"/>
                  <a:gd name="T4" fmla="*/ 2 w 58"/>
                  <a:gd name="T5" fmla="*/ 24 h 61"/>
                  <a:gd name="T6" fmla="*/ 29 w 58"/>
                  <a:gd name="T7" fmla="*/ 59 h 61"/>
                  <a:gd name="T8" fmla="*/ 35 w 58"/>
                  <a:gd name="T9" fmla="*/ 60 h 61"/>
                  <a:gd name="T10" fmla="*/ 56 w 58"/>
                  <a:gd name="T11" fmla="*/ 43 h 61"/>
                  <a:gd name="T12" fmla="*/ 57 w 58"/>
                  <a:gd name="T13" fmla="*/ 37 h 61"/>
                  <a:gd name="T14" fmla="*/ 29 w 58"/>
                  <a:gd name="T15" fmla="*/ 3 h 61"/>
                  <a:gd name="T16" fmla="*/ 23 w 58"/>
                  <a:gd name="T17" fmla="*/ 2 h 61"/>
                  <a:gd name="T18" fmla="*/ 34 w 58"/>
                  <a:gd name="T19" fmla="*/ 52 h 61"/>
                  <a:gd name="T20" fmla="*/ 29 w 58"/>
                  <a:gd name="T21" fmla="*/ 52 h 61"/>
                  <a:gd name="T22" fmla="*/ 29 w 58"/>
                  <a:gd name="T23" fmla="*/ 47 h 61"/>
                  <a:gd name="T24" fmla="*/ 35 w 58"/>
                  <a:gd name="T25" fmla="*/ 47 h 61"/>
                  <a:gd name="T26" fmla="*/ 34 w 58"/>
                  <a:gd name="T27" fmla="*/ 52 h 61"/>
                  <a:gd name="T28" fmla="*/ 49 w 58"/>
                  <a:gd name="T29" fmla="*/ 41 h 61"/>
                  <a:gd name="T30" fmla="*/ 44 w 58"/>
                  <a:gd name="T31" fmla="*/ 40 h 61"/>
                  <a:gd name="T32" fmla="*/ 44 w 58"/>
                  <a:gd name="T33" fmla="*/ 35 h 61"/>
                  <a:gd name="T34" fmla="*/ 49 w 58"/>
                  <a:gd name="T35" fmla="*/ 36 h 61"/>
                  <a:gd name="T36" fmla="*/ 49 w 58"/>
                  <a:gd name="T37" fmla="*/ 4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8" h="61">
                    <a:moveTo>
                      <a:pt x="23" y="2"/>
                    </a:moveTo>
                    <a:cubicBezTo>
                      <a:pt x="2" y="18"/>
                      <a:pt x="2" y="18"/>
                      <a:pt x="2" y="18"/>
                    </a:cubicBezTo>
                    <a:cubicBezTo>
                      <a:pt x="0" y="20"/>
                      <a:pt x="0" y="23"/>
                      <a:pt x="2" y="24"/>
                    </a:cubicBezTo>
                    <a:cubicBezTo>
                      <a:pt x="29" y="59"/>
                      <a:pt x="29" y="59"/>
                      <a:pt x="29" y="59"/>
                    </a:cubicBezTo>
                    <a:cubicBezTo>
                      <a:pt x="30" y="61"/>
                      <a:pt x="33" y="61"/>
                      <a:pt x="35" y="60"/>
                    </a:cubicBezTo>
                    <a:cubicBezTo>
                      <a:pt x="56" y="43"/>
                      <a:pt x="56" y="43"/>
                      <a:pt x="56" y="43"/>
                    </a:cubicBezTo>
                    <a:cubicBezTo>
                      <a:pt x="58" y="42"/>
                      <a:pt x="58" y="39"/>
                      <a:pt x="57" y="37"/>
                    </a:cubicBezTo>
                    <a:cubicBezTo>
                      <a:pt x="29" y="3"/>
                      <a:pt x="29" y="3"/>
                      <a:pt x="29" y="3"/>
                    </a:cubicBezTo>
                    <a:cubicBezTo>
                      <a:pt x="28" y="1"/>
                      <a:pt x="25" y="0"/>
                      <a:pt x="23" y="2"/>
                    </a:cubicBezTo>
                    <a:close/>
                    <a:moveTo>
                      <a:pt x="34" y="52"/>
                    </a:moveTo>
                    <a:cubicBezTo>
                      <a:pt x="32" y="54"/>
                      <a:pt x="30" y="53"/>
                      <a:pt x="29" y="52"/>
                    </a:cubicBezTo>
                    <a:cubicBezTo>
                      <a:pt x="27" y="50"/>
                      <a:pt x="28" y="48"/>
                      <a:pt x="29" y="47"/>
                    </a:cubicBezTo>
                    <a:cubicBezTo>
                      <a:pt x="31" y="45"/>
                      <a:pt x="33" y="46"/>
                      <a:pt x="35" y="47"/>
                    </a:cubicBezTo>
                    <a:cubicBezTo>
                      <a:pt x="36" y="49"/>
                      <a:pt x="36" y="51"/>
                      <a:pt x="34" y="52"/>
                    </a:cubicBezTo>
                    <a:close/>
                    <a:moveTo>
                      <a:pt x="49" y="41"/>
                    </a:moveTo>
                    <a:cubicBezTo>
                      <a:pt x="47" y="42"/>
                      <a:pt x="45" y="42"/>
                      <a:pt x="44" y="40"/>
                    </a:cubicBezTo>
                    <a:cubicBezTo>
                      <a:pt x="42" y="39"/>
                      <a:pt x="43" y="36"/>
                      <a:pt x="44" y="35"/>
                    </a:cubicBezTo>
                    <a:cubicBezTo>
                      <a:pt x="46" y="34"/>
                      <a:pt x="48" y="34"/>
                      <a:pt x="49" y="36"/>
                    </a:cubicBezTo>
                    <a:cubicBezTo>
                      <a:pt x="51" y="37"/>
                      <a:pt x="50" y="40"/>
                      <a:pt x="49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583" name="Freeform 192">
                <a:extLst>
                  <a:ext uri="{FF2B5EF4-FFF2-40B4-BE49-F238E27FC236}">
                    <a16:creationId xmlns:a16="http://schemas.microsoft.com/office/drawing/2014/main" id="{F2ED26EC-4E2F-3C4E-8804-B32E7190BB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03" y="2842"/>
                <a:ext cx="263" cy="182"/>
              </a:xfrm>
              <a:custGeom>
                <a:avLst/>
                <a:gdLst>
                  <a:gd name="T0" fmla="*/ 181 w 181"/>
                  <a:gd name="T1" fmla="*/ 113 h 125"/>
                  <a:gd name="T2" fmla="*/ 169 w 181"/>
                  <a:gd name="T3" fmla="*/ 125 h 125"/>
                  <a:gd name="T4" fmla="*/ 12 w 181"/>
                  <a:gd name="T5" fmla="*/ 125 h 125"/>
                  <a:gd name="T6" fmla="*/ 0 w 181"/>
                  <a:gd name="T7" fmla="*/ 113 h 125"/>
                  <a:gd name="T8" fmla="*/ 0 w 181"/>
                  <a:gd name="T9" fmla="*/ 12 h 125"/>
                  <a:gd name="T10" fmla="*/ 12 w 181"/>
                  <a:gd name="T11" fmla="*/ 0 h 125"/>
                  <a:gd name="T12" fmla="*/ 169 w 181"/>
                  <a:gd name="T13" fmla="*/ 0 h 125"/>
                  <a:gd name="T14" fmla="*/ 181 w 181"/>
                  <a:gd name="T15" fmla="*/ 12 h 125"/>
                  <a:gd name="T16" fmla="*/ 181 w 181"/>
                  <a:gd name="T17" fmla="*/ 113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81" h="125">
                    <a:moveTo>
                      <a:pt x="181" y="113"/>
                    </a:moveTo>
                    <a:cubicBezTo>
                      <a:pt x="181" y="120"/>
                      <a:pt x="176" y="125"/>
                      <a:pt x="169" y="125"/>
                    </a:cubicBezTo>
                    <a:cubicBezTo>
                      <a:pt x="12" y="125"/>
                      <a:pt x="12" y="125"/>
                      <a:pt x="12" y="125"/>
                    </a:cubicBezTo>
                    <a:cubicBezTo>
                      <a:pt x="5" y="125"/>
                      <a:pt x="0" y="120"/>
                      <a:pt x="0" y="113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5"/>
                      <a:pt x="5" y="0"/>
                      <a:pt x="12" y="0"/>
                    </a:cubicBezTo>
                    <a:cubicBezTo>
                      <a:pt x="169" y="0"/>
                      <a:pt x="169" y="0"/>
                      <a:pt x="169" y="0"/>
                    </a:cubicBezTo>
                    <a:cubicBezTo>
                      <a:pt x="176" y="0"/>
                      <a:pt x="181" y="5"/>
                      <a:pt x="181" y="12"/>
                    </a:cubicBezTo>
                    <a:lnTo>
                      <a:pt x="181" y="113"/>
                    </a:lnTo>
                    <a:close/>
                  </a:path>
                </a:pathLst>
              </a:custGeom>
              <a:grpFill/>
              <a:ln w="26988" cap="flat">
                <a:noFill/>
                <a:prstDash val="solid"/>
                <a:miter lim="800000"/>
                <a:headEnd/>
                <a:tailEnd/>
              </a:ln>
              <a:extLst/>
            </p:spPr>
            <p:txBody>
              <a:bodyPr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584" name="Rectangle 193">
                <a:extLst>
                  <a:ext uri="{FF2B5EF4-FFF2-40B4-BE49-F238E27FC236}">
                    <a16:creationId xmlns:a16="http://schemas.microsoft.com/office/drawing/2014/main" id="{F6916BFE-0C14-244A-A4D5-90D0EEC979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09" y="2948"/>
                <a:ext cx="117" cy="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585" name="Rectangle 194">
                <a:extLst>
                  <a:ext uri="{FF2B5EF4-FFF2-40B4-BE49-F238E27FC236}">
                    <a16:creationId xmlns:a16="http://schemas.microsoft.com/office/drawing/2014/main" id="{35A12965-BAA0-F241-8C7F-00ED3FFB92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53" y="2983"/>
                <a:ext cx="73" cy="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586" name="Rectangle 195">
                <a:extLst>
                  <a:ext uri="{FF2B5EF4-FFF2-40B4-BE49-F238E27FC236}">
                    <a16:creationId xmlns:a16="http://schemas.microsoft.com/office/drawing/2014/main" id="{D87E1EC6-D2E0-3F4C-B2DE-AD5AB4E98C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07" y="2893"/>
                <a:ext cx="256" cy="3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587" name="Freeform 196">
                <a:extLst>
                  <a:ext uri="{FF2B5EF4-FFF2-40B4-BE49-F238E27FC236}">
                    <a16:creationId xmlns:a16="http://schemas.microsoft.com/office/drawing/2014/main" id="{567ECCF5-ACB6-8D41-AA4A-3E47167B31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7" y="1959"/>
                <a:ext cx="280" cy="194"/>
              </a:xfrm>
              <a:custGeom>
                <a:avLst/>
                <a:gdLst>
                  <a:gd name="T0" fmla="*/ 193 w 193"/>
                  <a:gd name="T1" fmla="*/ 121 h 133"/>
                  <a:gd name="T2" fmla="*/ 180 w 193"/>
                  <a:gd name="T3" fmla="*/ 133 h 133"/>
                  <a:gd name="T4" fmla="*/ 13 w 193"/>
                  <a:gd name="T5" fmla="*/ 133 h 133"/>
                  <a:gd name="T6" fmla="*/ 0 w 193"/>
                  <a:gd name="T7" fmla="*/ 121 h 133"/>
                  <a:gd name="T8" fmla="*/ 0 w 193"/>
                  <a:gd name="T9" fmla="*/ 13 h 133"/>
                  <a:gd name="T10" fmla="*/ 13 w 193"/>
                  <a:gd name="T11" fmla="*/ 0 h 133"/>
                  <a:gd name="T12" fmla="*/ 180 w 193"/>
                  <a:gd name="T13" fmla="*/ 0 h 133"/>
                  <a:gd name="T14" fmla="*/ 193 w 193"/>
                  <a:gd name="T15" fmla="*/ 13 h 133"/>
                  <a:gd name="T16" fmla="*/ 193 w 193"/>
                  <a:gd name="T17" fmla="*/ 121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3" h="133">
                    <a:moveTo>
                      <a:pt x="193" y="121"/>
                    </a:moveTo>
                    <a:cubicBezTo>
                      <a:pt x="193" y="128"/>
                      <a:pt x="187" y="133"/>
                      <a:pt x="180" y="133"/>
                    </a:cubicBezTo>
                    <a:cubicBezTo>
                      <a:pt x="13" y="133"/>
                      <a:pt x="13" y="133"/>
                      <a:pt x="13" y="133"/>
                    </a:cubicBezTo>
                    <a:cubicBezTo>
                      <a:pt x="6" y="133"/>
                      <a:pt x="0" y="128"/>
                      <a:pt x="0" y="121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5"/>
                      <a:pt x="6" y="0"/>
                      <a:pt x="13" y="0"/>
                    </a:cubicBezTo>
                    <a:cubicBezTo>
                      <a:pt x="180" y="0"/>
                      <a:pt x="180" y="0"/>
                      <a:pt x="180" y="0"/>
                    </a:cubicBezTo>
                    <a:cubicBezTo>
                      <a:pt x="187" y="0"/>
                      <a:pt x="193" y="5"/>
                      <a:pt x="193" y="13"/>
                    </a:cubicBezTo>
                    <a:lnTo>
                      <a:pt x="193" y="121"/>
                    </a:lnTo>
                    <a:close/>
                  </a:path>
                </a:pathLst>
              </a:custGeom>
              <a:grpFill/>
              <a:ln w="26988" cap="flat">
                <a:noFill/>
                <a:prstDash val="solid"/>
                <a:miter lim="800000"/>
                <a:headEnd/>
                <a:tailEnd/>
              </a:ln>
              <a:extLst/>
            </p:spPr>
            <p:txBody>
              <a:bodyPr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588" name="Rectangle 197">
                <a:extLst>
                  <a:ext uri="{FF2B5EF4-FFF2-40B4-BE49-F238E27FC236}">
                    <a16:creationId xmlns:a16="http://schemas.microsoft.com/office/drawing/2014/main" id="{017EDE48-669F-F542-AB8D-025869B302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0" y="2073"/>
                <a:ext cx="124" cy="1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589" name="Rectangle 198">
                <a:extLst>
                  <a:ext uri="{FF2B5EF4-FFF2-40B4-BE49-F238E27FC236}">
                    <a16:creationId xmlns:a16="http://schemas.microsoft.com/office/drawing/2014/main" id="{DDD121D7-BFE3-9B4E-A0DE-F9ABA38E7F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7" y="2109"/>
                <a:ext cx="77" cy="1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590" name="Rectangle 199">
                <a:extLst>
                  <a:ext uri="{FF2B5EF4-FFF2-40B4-BE49-F238E27FC236}">
                    <a16:creationId xmlns:a16="http://schemas.microsoft.com/office/drawing/2014/main" id="{BF5BACA4-AD08-B648-AACA-C2F66E0C3B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1" y="2013"/>
                <a:ext cx="273" cy="3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591" name="Freeform 200">
                <a:extLst>
                  <a:ext uri="{FF2B5EF4-FFF2-40B4-BE49-F238E27FC236}">
                    <a16:creationId xmlns:a16="http://schemas.microsoft.com/office/drawing/2014/main" id="{92E6E2D9-58E5-2547-BA04-C1A5B66850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0" y="1175"/>
                <a:ext cx="260" cy="185"/>
              </a:xfrm>
              <a:custGeom>
                <a:avLst/>
                <a:gdLst>
                  <a:gd name="T0" fmla="*/ 173 w 179"/>
                  <a:gd name="T1" fmla="*/ 110 h 127"/>
                  <a:gd name="T2" fmla="*/ 167 w 179"/>
                  <a:gd name="T3" fmla="*/ 110 h 127"/>
                  <a:gd name="T4" fmla="*/ 162 w 179"/>
                  <a:gd name="T5" fmla="*/ 115 h 127"/>
                  <a:gd name="T6" fmla="*/ 17 w 179"/>
                  <a:gd name="T7" fmla="*/ 115 h 127"/>
                  <a:gd name="T8" fmla="*/ 12 w 179"/>
                  <a:gd name="T9" fmla="*/ 110 h 127"/>
                  <a:gd name="T10" fmla="*/ 12 w 179"/>
                  <a:gd name="T11" fmla="*/ 17 h 127"/>
                  <a:gd name="T12" fmla="*/ 17 w 179"/>
                  <a:gd name="T13" fmla="*/ 12 h 127"/>
                  <a:gd name="T14" fmla="*/ 162 w 179"/>
                  <a:gd name="T15" fmla="*/ 12 h 127"/>
                  <a:gd name="T16" fmla="*/ 167 w 179"/>
                  <a:gd name="T17" fmla="*/ 17 h 127"/>
                  <a:gd name="T18" fmla="*/ 167 w 179"/>
                  <a:gd name="T19" fmla="*/ 110 h 127"/>
                  <a:gd name="T20" fmla="*/ 173 w 179"/>
                  <a:gd name="T21" fmla="*/ 110 h 127"/>
                  <a:gd name="T22" fmla="*/ 179 w 179"/>
                  <a:gd name="T23" fmla="*/ 110 h 127"/>
                  <a:gd name="T24" fmla="*/ 179 w 179"/>
                  <a:gd name="T25" fmla="*/ 17 h 127"/>
                  <a:gd name="T26" fmla="*/ 162 w 179"/>
                  <a:gd name="T27" fmla="*/ 0 h 127"/>
                  <a:gd name="T28" fmla="*/ 17 w 179"/>
                  <a:gd name="T29" fmla="*/ 0 h 127"/>
                  <a:gd name="T30" fmla="*/ 0 w 179"/>
                  <a:gd name="T31" fmla="*/ 17 h 127"/>
                  <a:gd name="T32" fmla="*/ 0 w 179"/>
                  <a:gd name="T33" fmla="*/ 110 h 127"/>
                  <a:gd name="T34" fmla="*/ 17 w 179"/>
                  <a:gd name="T35" fmla="*/ 127 h 127"/>
                  <a:gd name="T36" fmla="*/ 162 w 179"/>
                  <a:gd name="T37" fmla="*/ 127 h 127"/>
                  <a:gd name="T38" fmla="*/ 179 w 179"/>
                  <a:gd name="T39" fmla="*/ 110 h 127"/>
                  <a:gd name="T40" fmla="*/ 173 w 179"/>
                  <a:gd name="T41" fmla="*/ 11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79" h="127">
                    <a:moveTo>
                      <a:pt x="173" y="110"/>
                    </a:moveTo>
                    <a:cubicBezTo>
                      <a:pt x="167" y="110"/>
                      <a:pt x="167" y="110"/>
                      <a:pt x="167" y="110"/>
                    </a:cubicBezTo>
                    <a:cubicBezTo>
                      <a:pt x="167" y="113"/>
                      <a:pt x="165" y="115"/>
                      <a:pt x="162" y="115"/>
                    </a:cubicBezTo>
                    <a:cubicBezTo>
                      <a:pt x="17" y="115"/>
                      <a:pt x="17" y="115"/>
                      <a:pt x="17" y="115"/>
                    </a:cubicBezTo>
                    <a:cubicBezTo>
                      <a:pt x="14" y="115"/>
                      <a:pt x="12" y="113"/>
                      <a:pt x="12" y="110"/>
                    </a:cubicBezTo>
                    <a:cubicBezTo>
                      <a:pt x="12" y="17"/>
                      <a:pt x="12" y="17"/>
                      <a:pt x="12" y="17"/>
                    </a:cubicBezTo>
                    <a:cubicBezTo>
                      <a:pt x="12" y="14"/>
                      <a:pt x="14" y="12"/>
                      <a:pt x="17" y="12"/>
                    </a:cubicBezTo>
                    <a:cubicBezTo>
                      <a:pt x="162" y="12"/>
                      <a:pt x="162" y="12"/>
                      <a:pt x="162" y="12"/>
                    </a:cubicBezTo>
                    <a:cubicBezTo>
                      <a:pt x="165" y="12"/>
                      <a:pt x="167" y="14"/>
                      <a:pt x="167" y="17"/>
                    </a:cubicBezTo>
                    <a:cubicBezTo>
                      <a:pt x="167" y="110"/>
                      <a:pt x="167" y="110"/>
                      <a:pt x="167" y="110"/>
                    </a:cubicBezTo>
                    <a:cubicBezTo>
                      <a:pt x="173" y="110"/>
                      <a:pt x="173" y="110"/>
                      <a:pt x="173" y="110"/>
                    </a:cubicBezTo>
                    <a:cubicBezTo>
                      <a:pt x="179" y="110"/>
                      <a:pt x="179" y="110"/>
                      <a:pt x="179" y="110"/>
                    </a:cubicBezTo>
                    <a:cubicBezTo>
                      <a:pt x="179" y="17"/>
                      <a:pt x="179" y="17"/>
                      <a:pt x="179" y="17"/>
                    </a:cubicBezTo>
                    <a:cubicBezTo>
                      <a:pt x="179" y="7"/>
                      <a:pt x="172" y="0"/>
                      <a:pt x="162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8" y="0"/>
                      <a:pt x="0" y="7"/>
                      <a:pt x="0" y="17"/>
                    </a:cubicBezTo>
                    <a:cubicBezTo>
                      <a:pt x="0" y="110"/>
                      <a:pt x="0" y="110"/>
                      <a:pt x="0" y="110"/>
                    </a:cubicBezTo>
                    <a:cubicBezTo>
                      <a:pt x="0" y="120"/>
                      <a:pt x="8" y="127"/>
                      <a:pt x="17" y="127"/>
                    </a:cubicBezTo>
                    <a:cubicBezTo>
                      <a:pt x="162" y="127"/>
                      <a:pt x="162" y="127"/>
                      <a:pt x="162" y="127"/>
                    </a:cubicBezTo>
                    <a:cubicBezTo>
                      <a:pt x="172" y="127"/>
                      <a:pt x="179" y="120"/>
                      <a:pt x="179" y="110"/>
                    </a:cubicBezTo>
                    <a:cubicBezTo>
                      <a:pt x="173" y="110"/>
                      <a:pt x="173" y="110"/>
                      <a:pt x="173" y="11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592" name="Rectangle 201">
                <a:extLst>
                  <a:ext uri="{FF2B5EF4-FFF2-40B4-BE49-F238E27FC236}">
                    <a16:creationId xmlns:a16="http://schemas.microsoft.com/office/drawing/2014/main" id="{E90CA687-C5BC-864B-8219-C9613BD4B8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36" y="1282"/>
                <a:ext cx="107" cy="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593" name="Rectangle 202">
                <a:extLst>
                  <a:ext uri="{FF2B5EF4-FFF2-40B4-BE49-F238E27FC236}">
                    <a16:creationId xmlns:a16="http://schemas.microsoft.com/office/drawing/2014/main" id="{E5889EAA-EC26-7B4A-AFB2-1EA5509E37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8" y="1314"/>
                <a:ext cx="65" cy="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594" name="Rectangle 203">
                <a:extLst>
                  <a:ext uri="{FF2B5EF4-FFF2-40B4-BE49-F238E27FC236}">
                    <a16:creationId xmlns:a16="http://schemas.microsoft.com/office/drawing/2014/main" id="{DA3E21DA-B34A-2E4A-8DF0-1F7F49D61C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3" y="1231"/>
                <a:ext cx="235" cy="29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595" name="Freeform 204">
                <a:extLst>
                  <a:ext uri="{FF2B5EF4-FFF2-40B4-BE49-F238E27FC236}">
                    <a16:creationId xmlns:a16="http://schemas.microsoft.com/office/drawing/2014/main" id="{5F913D5E-F0C3-FD44-9470-2C8F0FD764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48" y="895"/>
                <a:ext cx="185" cy="128"/>
              </a:xfrm>
              <a:custGeom>
                <a:avLst/>
                <a:gdLst>
                  <a:gd name="T0" fmla="*/ 127 w 127"/>
                  <a:gd name="T1" fmla="*/ 80 h 88"/>
                  <a:gd name="T2" fmla="*/ 119 w 127"/>
                  <a:gd name="T3" fmla="*/ 88 h 88"/>
                  <a:gd name="T4" fmla="*/ 9 w 127"/>
                  <a:gd name="T5" fmla="*/ 88 h 88"/>
                  <a:gd name="T6" fmla="*/ 0 w 127"/>
                  <a:gd name="T7" fmla="*/ 80 h 88"/>
                  <a:gd name="T8" fmla="*/ 0 w 127"/>
                  <a:gd name="T9" fmla="*/ 9 h 88"/>
                  <a:gd name="T10" fmla="*/ 9 w 127"/>
                  <a:gd name="T11" fmla="*/ 0 h 88"/>
                  <a:gd name="T12" fmla="*/ 119 w 127"/>
                  <a:gd name="T13" fmla="*/ 0 h 88"/>
                  <a:gd name="T14" fmla="*/ 127 w 127"/>
                  <a:gd name="T15" fmla="*/ 9 h 88"/>
                  <a:gd name="T16" fmla="*/ 127 w 127"/>
                  <a:gd name="T17" fmla="*/ 8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7" h="88">
                    <a:moveTo>
                      <a:pt x="127" y="80"/>
                    </a:moveTo>
                    <a:cubicBezTo>
                      <a:pt x="127" y="84"/>
                      <a:pt x="123" y="88"/>
                      <a:pt x="119" y="88"/>
                    </a:cubicBezTo>
                    <a:cubicBezTo>
                      <a:pt x="9" y="88"/>
                      <a:pt x="9" y="88"/>
                      <a:pt x="9" y="88"/>
                    </a:cubicBezTo>
                    <a:cubicBezTo>
                      <a:pt x="4" y="88"/>
                      <a:pt x="0" y="84"/>
                      <a:pt x="0" y="80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4"/>
                      <a:pt x="4" y="0"/>
                      <a:pt x="9" y="0"/>
                    </a:cubicBezTo>
                    <a:cubicBezTo>
                      <a:pt x="119" y="0"/>
                      <a:pt x="119" y="0"/>
                      <a:pt x="119" y="0"/>
                    </a:cubicBezTo>
                    <a:cubicBezTo>
                      <a:pt x="123" y="0"/>
                      <a:pt x="127" y="4"/>
                      <a:pt x="127" y="9"/>
                    </a:cubicBezTo>
                    <a:lnTo>
                      <a:pt x="127" y="80"/>
                    </a:lnTo>
                    <a:close/>
                  </a:path>
                </a:pathLst>
              </a:custGeom>
              <a:grpFill/>
              <a:ln w="26988" cap="flat">
                <a:noFill/>
                <a:prstDash val="solid"/>
                <a:miter lim="800000"/>
                <a:headEnd/>
                <a:tailEnd/>
              </a:ln>
              <a:extLst/>
            </p:spPr>
            <p:txBody>
              <a:bodyPr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</p:grpSp>
        <p:grpSp>
          <p:nvGrpSpPr>
            <p:cNvPr id="11" name="Group 406">
              <a:extLst>
                <a:ext uri="{FF2B5EF4-FFF2-40B4-BE49-F238E27FC236}">
                  <a16:creationId xmlns:a16="http://schemas.microsoft.com/office/drawing/2014/main" id="{8CC62FFE-3C78-974D-83BC-AD841A34E06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86" y="587"/>
              <a:ext cx="2147" cy="2825"/>
              <a:chOff x="586" y="587"/>
              <a:chExt cx="2147" cy="2825"/>
            </a:xfrm>
            <a:grpFill/>
          </p:grpSpPr>
          <p:sp>
            <p:nvSpPr>
              <p:cNvPr id="198" name="Rectangle 206">
                <a:extLst>
                  <a:ext uri="{FF2B5EF4-FFF2-40B4-BE49-F238E27FC236}">
                    <a16:creationId xmlns:a16="http://schemas.microsoft.com/office/drawing/2014/main" id="{56C3CD0E-BFF0-F341-B57D-23B520BA4D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22" y="969"/>
                <a:ext cx="81" cy="1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199" name="Rectangle 207">
                <a:extLst>
                  <a:ext uri="{FF2B5EF4-FFF2-40B4-BE49-F238E27FC236}">
                    <a16:creationId xmlns:a16="http://schemas.microsoft.com/office/drawing/2014/main" id="{923DB373-873C-A84D-804F-F627630F79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54" y="994"/>
                <a:ext cx="49" cy="1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200" name="Rectangle 208">
                <a:extLst>
                  <a:ext uri="{FF2B5EF4-FFF2-40B4-BE49-F238E27FC236}">
                    <a16:creationId xmlns:a16="http://schemas.microsoft.com/office/drawing/2014/main" id="{2507089B-5018-BE48-9EB0-5B6DAD7B1F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52" y="931"/>
                <a:ext cx="179" cy="2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201" name="Freeform 209">
                <a:extLst>
                  <a:ext uri="{FF2B5EF4-FFF2-40B4-BE49-F238E27FC236}">
                    <a16:creationId xmlns:a16="http://schemas.microsoft.com/office/drawing/2014/main" id="{7AEEBD56-B7B1-ED42-A587-F88D5AEFDF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61" y="1439"/>
                <a:ext cx="166" cy="116"/>
              </a:xfrm>
              <a:custGeom>
                <a:avLst/>
                <a:gdLst>
                  <a:gd name="T0" fmla="*/ 114 w 114"/>
                  <a:gd name="T1" fmla="*/ 72 h 80"/>
                  <a:gd name="T2" fmla="*/ 107 w 114"/>
                  <a:gd name="T3" fmla="*/ 80 h 80"/>
                  <a:gd name="T4" fmla="*/ 7 w 114"/>
                  <a:gd name="T5" fmla="*/ 80 h 80"/>
                  <a:gd name="T6" fmla="*/ 0 w 114"/>
                  <a:gd name="T7" fmla="*/ 72 h 80"/>
                  <a:gd name="T8" fmla="*/ 0 w 114"/>
                  <a:gd name="T9" fmla="*/ 8 h 80"/>
                  <a:gd name="T10" fmla="*/ 7 w 114"/>
                  <a:gd name="T11" fmla="*/ 0 h 80"/>
                  <a:gd name="T12" fmla="*/ 107 w 114"/>
                  <a:gd name="T13" fmla="*/ 0 h 80"/>
                  <a:gd name="T14" fmla="*/ 114 w 114"/>
                  <a:gd name="T15" fmla="*/ 8 h 80"/>
                  <a:gd name="T16" fmla="*/ 114 w 114"/>
                  <a:gd name="T17" fmla="*/ 72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4" h="80">
                    <a:moveTo>
                      <a:pt x="114" y="72"/>
                    </a:moveTo>
                    <a:cubicBezTo>
                      <a:pt x="114" y="76"/>
                      <a:pt x="111" y="80"/>
                      <a:pt x="107" y="80"/>
                    </a:cubicBezTo>
                    <a:cubicBezTo>
                      <a:pt x="7" y="80"/>
                      <a:pt x="7" y="80"/>
                      <a:pt x="7" y="80"/>
                    </a:cubicBezTo>
                    <a:cubicBezTo>
                      <a:pt x="3" y="80"/>
                      <a:pt x="0" y="76"/>
                      <a:pt x="0" y="72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4"/>
                      <a:pt x="3" y="0"/>
                      <a:pt x="7" y="0"/>
                    </a:cubicBezTo>
                    <a:cubicBezTo>
                      <a:pt x="107" y="0"/>
                      <a:pt x="107" y="0"/>
                      <a:pt x="107" y="0"/>
                    </a:cubicBezTo>
                    <a:cubicBezTo>
                      <a:pt x="111" y="0"/>
                      <a:pt x="114" y="4"/>
                      <a:pt x="114" y="8"/>
                    </a:cubicBezTo>
                    <a:lnTo>
                      <a:pt x="114" y="72"/>
                    </a:lnTo>
                    <a:close/>
                  </a:path>
                </a:pathLst>
              </a:custGeom>
              <a:grpFill/>
              <a:ln w="26988" cap="flat">
                <a:noFill/>
                <a:prstDash val="solid"/>
                <a:miter lim="800000"/>
                <a:headEnd/>
                <a:tailEnd/>
              </a:ln>
              <a:extLst/>
            </p:spPr>
            <p:txBody>
              <a:bodyPr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202" name="Rectangle 210">
                <a:extLst>
                  <a:ext uri="{FF2B5EF4-FFF2-40B4-BE49-F238E27FC236}">
                    <a16:creationId xmlns:a16="http://schemas.microsoft.com/office/drawing/2014/main" id="{48437C53-7193-474A-99BA-DFE578D049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28" y="1506"/>
                <a:ext cx="73" cy="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203" name="Rectangle 211">
                <a:extLst>
                  <a:ext uri="{FF2B5EF4-FFF2-40B4-BE49-F238E27FC236}">
                    <a16:creationId xmlns:a16="http://schemas.microsoft.com/office/drawing/2014/main" id="{4F64FA58-3BFD-2348-A953-C1DF3963DC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55" y="1529"/>
                <a:ext cx="46" cy="9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204" name="Rectangle 212">
                <a:extLst>
                  <a:ext uri="{FF2B5EF4-FFF2-40B4-BE49-F238E27FC236}">
                    <a16:creationId xmlns:a16="http://schemas.microsoft.com/office/drawing/2014/main" id="{07C32C80-AAF2-064B-92AF-0EAA051D21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64" y="1471"/>
                <a:ext cx="161" cy="2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205" name="Freeform 213">
                <a:extLst>
                  <a:ext uri="{FF2B5EF4-FFF2-40B4-BE49-F238E27FC236}">
                    <a16:creationId xmlns:a16="http://schemas.microsoft.com/office/drawing/2014/main" id="{B90503AE-0A75-974A-8DF0-B91118DFC99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81" y="1655"/>
                <a:ext cx="246" cy="256"/>
              </a:xfrm>
              <a:custGeom>
                <a:avLst/>
                <a:gdLst>
                  <a:gd name="T0" fmla="*/ 128 w 246"/>
                  <a:gd name="T1" fmla="*/ 13 h 256"/>
                  <a:gd name="T2" fmla="*/ 128 w 246"/>
                  <a:gd name="T3" fmla="*/ 0 h 256"/>
                  <a:gd name="T4" fmla="*/ 100 w 246"/>
                  <a:gd name="T5" fmla="*/ 0 h 256"/>
                  <a:gd name="T6" fmla="*/ 100 w 246"/>
                  <a:gd name="T7" fmla="*/ 25 h 256"/>
                  <a:gd name="T8" fmla="*/ 67 w 246"/>
                  <a:gd name="T9" fmla="*/ 25 h 256"/>
                  <a:gd name="T10" fmla="*/ 64 w 246"/>
                  <a:gd name="T11" fmla="*/ 12 h 256"/>
                  <a:gd name="T12" fmla="*/ 11 w 246"/>
                  <a:gd name="T13" fmla="*/ 12 h 256"/>
                  <a:gd name="T14" fmla="*/ 11 w 246"/>
                  <a:gd name="T15" fmla="*/ 114 h 256"/>
                  <a:gd name="T16" fmla="*/ 0 w 246"/>
                  <a:gd name="T17" fmla="*/ 114 h 256"/>
                  <a:gd name="T18" fmla="*/ 0 w 246"/>
                  <a:gd name="T19" fmla="*/ 127 h 256"/>
                  <a:gd name="T20" fmla="*/ 10 w 246"/>
                  <a:gd name="T21" fmla="*/ 127 h 256"/>
                  <a:gd name="T22" fmla="*/ 10 w 246"/>
                  <a:gd name="T23" fmla="*/ 256 h 256"/>
                  <a:gd name="T24" fmla="*/ 224 w 246"/>
                  <a:gd name="T25" fmla="*/ 256 h 256"/>
                  <a:gd name="T26" fmla="*/ 224 w 246"/>
                  <a:gd name="T27" fmla="*/ 131 h 256"/>
                  <a:gd name="T28" fmla="*/ 246 w 246"/>
                  <a:gd name="T29" fmla="*/ 131 h 256"/>
                  <a:gd name="T30" fmla="*/ 128 w 246"/>
                  <a:gd name="T31" fmla="*/ 13 h 256"/>
                  <a:gd name="T32" fmla="*/ 57 w 246"/>
                  <a:gd name="T33" fmla="*/ 210 h 256"/>
                  <a:gd name="T34" fmla="*/ 39 w 246"/>
                  <a:gd name="T35" fmla="*/ 210 h 256"/>
                  <a:gd name="T36" fmla="*/ 39 w 246"/>
                  <a:gd name="T37" fmla="*/ 192 h 256"/>
                  <a:gd name="T38" fmla="*/ 57 w 246"/>
                  <a:gd name="T39" fmla="*/ 192 h 256"/>
                  <a:gd name="T40" fmla="*/ 57 w 246"/>
                  <a:gd name="T41" fmla="*/ 210 h 256"/>
                  <a:gd name="T42" fmla="*/ 57 w 246"/>
                  <a:gd name="T43" fmla="*/ 172 h 256"/>
                  <a:gd name="T44" fmla="*/ 39 w 246"/>
                  <a:gd name="T45" fmla="*/ 172 h 256"/>
                  <a:gd name="T46" fmla="*/ 39 w 246"/>
                  <a:gd name="T47" fmla="*/ 155 h 256"/>
                  <a:gd name="T48" fmla="*/ 57 w 246"/>
                  <a:gd name="T49" fmla="*/ 155 h 256"/>
                  <a:gd name="T50" fmla="*/ 57 w 246"/>
                  <a:gd name="T51" fmla="*/ 172 h 256"/>
                  <a:gd name="T52" fmla="*/ 97 w 246"/>
                  <a:gd name="T53" fmla="*/ 210 h 256"/>
                  <a:gd name="T54" fmla="*/ 80 w 246"/>
                  <a:gd name="T55" fmla="*/ 210 h 256"/>
                  <a:gd name="T56" fmla="*/ 80 w 246"/>
                  <a:gd name="T57" fmla="*/ 192 h 256"/>
                  <a:gd name="T58" fmla="*/ 97 w 246"/>
                  <a:gd name="T59" fmla="*/ 192 h 256"/>
                  <a:gd name="T60" fmla="*/ 97 w 246"/>
                  <a:gd name="T61" fmla="*/ 210 h 256"/>
                  <a:gd name="T62" fmla="*/ 97 w 246"/>
                  <a:gd name="T63" fmla="*/ 172 h 256"/>
                  <a:gd name="T64" fmla="*/ 80 w 246"/>
                  <a:gd name="T65" fmla="*/ 172 h 256"/>
                  <a:gd name="T66" fmla="*/ 80 w 246"/>
                  <a:gd name="T67" fmla="*/ 155 h 256"/>
                  <a:gd name="T68" fmla="*/ 97 w 246"/>
                  <a:gd name="T69" fmla="*/ 155 h 256"/>
                  <a:gd name="T70" fmla="*/ 97 w 246"/>
                  <a:gd name="T71" fmla="*/ 172 h 256"/>
                  <a:gd name="T72" fmla="*/ 201 w 246"/>
                  <a:gd name="T73" fmla="*/ 235 h 256"/>
                  <a:gd name="T74" fmla="*/ 138 w 246"/>
                  <a:gd name="T75" fmla="*/ 235 h 256"/>
                  <a:gd name="T76" fmla="*/ 138 w 246"/>
                  <a:gd name="T77" fmla="*/ 155 h 256"/>
                  <a:gd name="T78" fmla="*/ 201 w 246"/>
                  <a:gd name="T79" fmla="*/ 155 h 256"/>
                  <a:gd name="T80" fmla="*/ 201 w 246"/>
                  <a:gd name="T81" fmla="*/ 235 h 2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46" h="256">
                    <a:moveTo>
                      <a:pt x="128" y="13"/>
                    </a:moveTo>
                    <a:lnTo>
                      <a:pt x="128" y="0"/>
                    </a:lnTo>
                    <a:lnTo>
                      <a:pt x="100" y="0"/>
                    </a:lnTo>
                    <a:lnTo>
                      <a:pt x="100" y="25"/>
                    </a:lnTo>
                    <a:lnTo>
                      <a:pt x="67" y="25"/>
                    </a:lnTo>
                    <a:lnTo>
                      <a:pt x="64" y="12"/>
                    </a:lnTo>
                    <a:lnTo>
                      <a:pt x="11" y="12"/>
                    </a:lnTo>
                    <a:lnTo>
                      <a:pt x="11" y="114"/>
                    </a:lnTo>
                    <a:lnTo>
                      <a:pt x="0" y="114"/>
                    </a:lnTo>
                    <a:lnTo>
                      <a:pt x="0" y="127"/>
                    </a:lnTo>
                    <a:lnTo>
                      <a:pt x="10" y="127"/>
                    </a:lnTo>
                    <a:lnTo>
                      <a:pt x="10" y="256"/>
                    </a:lnTo>
                    <a:lnTo>
                      <a:pt x="224" y="256"/>
                    </a:lnTo>
                    <a:lnTo>
                      <a:pt x="224" y="131"/>
                    </a:lnTo>
                    <a:lnTo>
                      <a:pt x="246" y="131"/>
                    </a:lnTo>
                    <a:lnTo>
                      <a:pt x="128" y="13"/>
                    </a:lnTo>
                    <a:close/>
                    <a:moveTo>
                      <a:pt x="57" y="210"/>
                    </a:moveTo>
                    <a:lnTo>
                      <a:pt x="39" y="210"/>
                    </a:lnTo>
                    <a:lnTo>
                      <a:pt x="39" y="192"/>
                    </a:lnTo>
                    <a:lnTo>
                      <a:pt x="57" y="192"/>
                    </a:lnTo>
                    <a:lnTo>
                      <a:pt x="57" y="210"/>
                    </a:lnTo>
                    <a:close/>
                    <a:moveTo>
                      <a:pt x="57" y="172"/>
                    </a:moveTo>
                    <a:lnTo>
                      <a:pt x="39" y="172"/>
                    </a:lnTo>
                    <a:lnTo>
                      <a:pt x="39" y="155"/>
                    </a:lnTo>
                    <a:lnTo>
                      <a:pt x="57" y="155"/>
                    </a:lnTo>
                    <a:lnTo>
                      <a:pt x="57" y="172"/>
                    </a:lnTo>
                    <a:close/>
                    <a:moveTo>
                      <a:pt x="97" y="210"/>
                    </a:moveTo>
                    <a:lnTo>
                      <a:pt x="80" y="210"/>
                    </a:lnTo>
                    <a:lnTo>
                      <a:pt x="80" y="192"/>
                    </a:lnTo>
                    <a:lnTo>
                      <a:pt x="97" y="192"/>
                    </a:lnTo>
                    <a:lnTo>
                      <a:pt x="97" y="210"/>
                    </a:lnTo>
                    <a:close/>
                    <a:moveTo>
                      <a:pt x="97" y="172"/>
                    </a:moveTo>
                    <a:lnTo>
                      <a:pt x="80" y="172"/>
                    </a:lnTo>
                    <a:lnTo>
                      <a:pt x="80" y="155"/>
                    </a:lnTo>
                    <a:lnTo>
                      <a:pt x="97" y="155"/>
                    </a:lnTo>
                    <a:lnTo>
                      <a:pt x="97" y="172"/>
                    </a:lnTo>
                    <a:close/>
                    <a:moveTo>
                      <a:pt x="201" y="235"/>
                    </a:moveTo>
                    <a:lnTo>
                      <a:pt x="138" y="235"/>
                    </a:lnTo>
                    <a:lnTo>
                      <a:pt x="138" y="155"/>
                    </a:lnTo>
                    <a:lnTo>
                      <a:pt x="201" y="155"/>
                    </a:lnTo>
                    <a:lnTo>
                      <a:pt x="201" y="2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206" name="Freeform 214">
                <a:extLst>
                  <a:ext uri="{FF2B5EF4-FFF2-40B4-BE49-F238E27FC236}">
                    <a16:creationId xmlns:a16="http://schemas.microsoft.com/office/drawing/2014/main" id="{DC9543C4-DC6D-324C-A8BA-AABAEAA5187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37" y="2063"/>
                <a:ext cx="133" cy="141"/>
              </a:xfrm>
              <a:custGeom>
                <a:avLst/>
                <a:gdLst>
                  <a:gd name="T0" fmla="*/ 69 w 133"/>
                  <a:gd name="T1" fmla="*/ 7 h 141"/>
                  <a:gd name="T2" fmla="*/ 69 w 133"/>
                  <a:gd name="T3" fmla="*/ 0 h 141"/>
                  <a:gd name="T4" fmla="*/ 55 w 133"/>
                  <a:gd name="T5" fmla="*/ 0 h 141"/>
                  <a:gd name="T6" fmla="*/ 55 w 133"/>
                  <a:gd name="T7" fmla="*/ 14 h 141"/>
                  <a:gd name="T8" fmla="*/ 36 w 133"/>
                  <a:gd name="T9" fmla="*/ 14 h 141"/>
                  <a:gd name="T10" fmla="*/ 34 w 133"/>
                  <a:gd name="T11" fmla="*/ 7 h 141"/>
                  <a:gd name="T12" fmla="*/ 5 w 133"/>
                  <a:gd name="T13" fmla="*/ 7 h 141"/>
                  <a:gd name="T14" fmla="*/ 5 w 133"/>
                  <a:gd name="T15" fmla="*/ 62 h 141"/>
                  <a:gd name="T16" fmla="*/ 0 w 133"/>
                  <a:gd name="T17" fmla="*/ 62 h 141"/>
                  <a:gd name="T18" fmla="*/ 0 w 133"/>
                  <a:gd name="T19" fmla="*/ 69 h 141"/>
                  <a:gd name="T20" fmla="*/ 5 w 133"/>
                  <a:gd name="T21" fmla="*/ 69 h 141"/>
                  <a:gd name="T22" fmla="*/ 5 w 133"/>
                  <a:gd name="T23" fmla="*/ 141 h 141"/>
                  <a:gd name="T24" fmla="*/ 122 w 133"/>
                  <a:gd name="T25" fmla="*/ 141 h 141"/>
                  <a:gd name="T26" fmla="*/ 122 w 133"/>
                  <a:gd name="T27" fmla="*/ 72 h 141"/>
                  <a:gd name="T28" fmla="*/ 133 w 133"/>
                  <a:gd name="T29" fmla="*/ 72 h 141"/>
                  <a:gd name="T30" fmla="*/ 69 w 133"/>
                  <a:gd name="T31" fmla="*/ 7 h 141"/>
                  <a:gd name="T32" fmla="*/ 32 w 133"/>
                  <a:gd name="T33" fmla="*/ 116 h 141"/>
                  <a:gd name="T34" fmla="*/ 21 w 133"/>
                  <a:gd name="T35" fmla="*/ 116 h 141"/>
                  <a:gd name="T36" fmla="*/ 21 w 133"/>
                  <a:gd name="T37" fmla="*/ 106 h 141"/>
                  <a:gd name="T38" fmla="*/ 32 w 133"/>
                  <a:gd name="T39" fmla="*/ 106 h 141"/>
                  <a:gd name="T40" fmla="*/ 32 w 133"/>
                  <a:gd name="T41" fmla="*/ 116 h 141"/>
                  <a:gd name="T42" fmla="*/ 32 w 133"/>
                  <a:gd name="T43" fmla="*/ 94 h 141"/>
                  <a:gd name="T44" fmla="*/ 21 w 133"/>
                  <a:gd name="T45" fmla="*/ 94 h 141"/>
                  <a:gd name="T46" fmla="*/ 21 w 133"/>
                  <a:gd name="T47" fmla="*/ 85 h 141"/>
                  <a:gd name="T48" fmla="*/ 32 w 133"/>
                  <a:gd name="T49" fmla="*/ 85 h 141"/>
                  <a:gd name="T50" fmla="*/ 32 w 133"/>
                  <a:gd name="T51" fmla="*/ 94 h 141"/>
                  <a:gd name="T52" fmla="*/ 53 w 133"/>
                  <a:gd name="T53" fmla="*/ 116 h 141"/>
                  <a:gd name="T54" fmla="*/ 43 w 133"/>
                  <a:gd name="T55" fmla="*/ 116 h 141"/>
                  <a:gd name="T56" fmla="*/ 43 w 133"/>
                  <a:gd name="T57" fmla="*/ 106 h 141"/>
                  <a:gd name="T58" fmla="*/ 53 w 133"/>
                  <a:gd name="T59" fmla="*/ 106 h 141"/>
                  <a:gd name="T60" fmla="*/ 53 w 133"/>
                  <a:gd name="T61" fmla="*/ 116 h 141"/>
                  <a:gd name="T62" fmla="*/ 53 w 133"/>
                  <a:gd name="T63" fmla="*/ 94 h 141"/>
                  <a:gd name="T64" fmla="*/ 43 w 133"/>
                  <a:gd name="T65" fmla="*/ 94 h 141"/>
                  <a:gd name="T66" fmla="*/ 43 w 133"/>
                  <a:gd name="T67" fmla="*/ 85 h 141"/>
                  <a:gd name="T68" fmla="*/ 53 w 133"/>
                  <a:gd name="T69" fmla="*/ 85 h 141"/>
                  <a:gd name="T70" fmla="*/ 53 w 133"/>
                  <a:gd name="T71" fmla="*/ 94 h 141"/>
                  <a:gd name="T72" fmla="*/ 109 w 133"/>
                  <a:gd name="T73" fmla="*/ 129 h 141"/>
                  <a:gd name="T74" fmla="*/ 75 w 133"/>
                  <a:gd name="T75" fmla="*/ 129 h 141"/>
                  <a:gd name="T76" fmla="*/ 75 w 133"/>
                  <a:gd name="T77" fmla="*/ 85 h 141"/>
                  <a:gd name="T78" fmla="*/ 109 w 133"/>
                  <a:gd name="T79" fmla="*/ 85 h 141"/>
                  <a:gd name="T80" fmla="*/ 109 w 133"/>
                  <a:gd name="T81" fmla="*/ 129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33" h="141">
                    <a:moveTo>
                      <a:pt x="69" y="7"/>
                    </a:moveTo>
                    <a:lnTo>
                      <a:pt x="69" y="0"/>
                    </a:lnTo>
                    <a:lnTo>
                      <a:pt x="55" y="0"/>
                    </a:lnTo>
                    <a:lnTo>
                      <a:pt x="55" y="14"/>
                    </a:lnTo>
                    <a:lnTo>
                      <a:pt x="36" y="14"/>
                    </a:lnTo>
                    <a:lnTo>
                      <a:pt x="34" y="7"/>
                    </a:lnTo>
                    <a:lnTo>
                      <a:pt x="5" y="7"/>
                    </a:lnTo>
                    <a:lnTo>
                      <a:pt x="5" y="62"/>
                    </a:lnTo>
                    <a:lnTo>
                      <a:pt x="0" y="62"/>
                    </a:lnTo>
                    <a:lnTo>
                      <a:pt x="0" y="69"/>
                    </a:lnTo>
                    <a:lnTo>
                      <a:pt x="5" y="69"/>
                    </a:lnTo>
                    <a:lnTo>
                      <a:pt x="5" y="141"/>
                    </a:lnTo>
                    <a:lnTo>
                      <a:pt x="122" y="141"/>
                    </a:lnTo>
                    <a:lnTo>
                      <a:pt x="122" y="72"/>
                    </a:lnTo>
                    <a:lnTo>
                      <a:pt x="133" y="72"/>
                    </a:lnTo>
                    <a:lnTo>
                      <a:pt x="69" y="7"/>
                    </a:lnTo>
                    <a:close/>
                    <a:moveTo>
                      <a:pt x="32" y="116"/>
                    </a:moveTo>
                    <a:lnTo>
                      <a:pt x="21" y="116"/>
                    </a:lnTo>
                    <a:lnTo>
                      <a:pt x="21" y="106"/>
                    </a:lnTo>
                    <a:lnTo>
                      <a:pt x="32" y="106"/>
                    </a:lnTo>
                    <a:lnTo>
                      <a:pt x="32" y="116"/>
                    </a:lnTo>
                    <a:close/>
                    <a:moveTo>
                      <a:pt x="32" y="94"/>
                    </a:moveTo>
                    <a:lnTo>
                      <a:pt x="21" y="94"/>
                    </a:lnTo>
                    <a:lnTo>
                      <a:pt x="21" y="85"/>
                    </a:lnTo>
                    <a:lnTo>
                      <a:pt x="32" y="85"/>
                    </a:lnTo>
                    <a:lnTo>
                      <a:pt x="32" y="94"/>
                    </a:lnTo>
                    <a:close/>
                    <a:moveTo>
                      <a:pt x="53" y="116"/>
                    </a:moveTo>
                    <a:lnTo>
                      <a:pt x="43" y="116"/>
                    </a:lnTo>
                    <a:lnTo>
                      <a:pt x="43" y="106"/>
                    </a:lnTo>
                    <a:lnTo>
                      <a:pt x="53" y="106"/>
                    </a:lnTo>
                    <a:lnTo>
                      <a:pt x="53" y="116"/>
                    </a:lnTo>
                    <a:close/>
                    <a:moveTo>
                      <a:pt x="53" y="94"/>
                    </a:moveTo>
                    <a:lnTo>
                      <a:pt x="43" y="94"/>
                    </a:lnTo>
                    <a:lnTo>
                      <a:pt x="43" y="85"/>
                    </a:lnTo>
                    <a:lnTo>
                      <a:pt x="53" y="85"/>
                    </a:lnTo>
                    <a:lnTo>
                      <a:pt x="53" y="94"/>
                    </a:lnTo>
                    <a:close/>
                    <a:moveTo>
                      <a:pt x="109" y="129"/>
                    </a:moveTo>
                    <a:lnTo>
                      <a:pt x="75" y="129"/>
                    </a:lnTo>
                    <a:lnTo>
                      <a:pt x="75" y="85"/>
                    </a:lnTo>
                    <a:lnTo>
                      <a:pt x="109" y="85"/>
                    </a:lnTo>
                    <a:lnTo>
                      <a:pt x="109" y="12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207" name="Freeform 215">
                <a:extLst>
                  <a:ext uri="{FF2B5EF4-FFF2-40B4-BE49-F238E27FC236}">
                    <a16:creationId xmlns:a16="http://schemas.microsoft.com/office/drawing/2014/main" id="{01D7FF8B-37C3-4A47-BB0F-8CB3A5A0D69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17" y="587"/>
                <a:ext cx="246" cy="255"/>
              </a:xfrm>
              <a:custGeom>
                <a:avLst/>
                <a:gdLst>
                  <a:gd name="T0" fmla="*/ 127 w 246"/>
                  <a:gd name="T1" fmla="*/ 13 h 255"/>
                  <a:gd name="T2" fmla="*/ 127 w 246"/>
                  <a:gd name="T3" fmla="*/ 0 h 255"/>
                  <a:gd name="T4" fmla="*/ 99 w 246"/>
                  <a:gd name="T5" fmla="*/ 0 h 255"/>
                  <a:gd name="T6" fmla="*/ 99 w 246"/>
                  <a:gd name="T7" fmla="*/ 24 h 255"/>
                  <a:gd name="T8" fmla="*/ 67 w 246"/>
                  <a:gd name="T9" fmla="*/ 24 h 255"/>
                  <a:gd name="T10" fmla="*/ 64 w 246"/>
                  <a:gd name="T11" fmla="*/ 13 h 255"/>
                  <a:gd name="T12" fmla="*/ 12 w 246"/>
                  <a:gd name="T13" fmla="*/ 13 h 255"/>
                  <a:gd name="T14" fmla="*/ 12 w 246"/>
                  <a:gd name="T15" fmla="*/ 114 h 255"/>
                  <a:gd name="T16" fmla="*/ 0 w 246"/>
                  <a:gd name="T17" fmla="*/ 114 h 255"/>
                  <a:gd name="T18" fmla="*/ 0 w 246"/>
                  <a:gd name="T19" fmla="*/ 126 h 255"/>
                  <a:gd name="T20" fmla="*/ 10 w 246"/>
                  <a:gd name="T21" fmla="*/ 126 h 255"/>
                  <a:gd name="T22" fmla="*/ 10 w 246"/>
                  <a:gd name="T23" fmla="*/ 255 h 255"/>
                  <a:gd name="T24" fmla="*/ 224 w 246"/>
                  <a:gd name="T25" fmla="*/ 255 h 255"/>
                  <a:gd name="T26" fmla="*/ 224 w 246"/>
                  <a:gd name="T27" fmla="*/ 130 h 255"/>
                  <a:gd name="T28" fmla="*/ 246 w 246"/>
                  <a:gd name="T29" fmla="*/ 130 h 255"/>
                  <a:gd name="T30" fmla="*/ 127 w 246"/>
                  <a:gd name="T31" fmla="*/ 13 h 255"/>
                  <a:gd name="T32" fmla="*/ 57 w 246"/>
                  <a:gd name="T33" fmla="*/ 210 h 255"/>
                  <a:gd name="T34" fmla="*/ 40 w 246"/>
                  <a:gd name="T35" fmla="*/ 210 h 255"/>
                  <a:gd name="T36" fmla="*/ 40 w 246"/>
                  <a:gd name="T37" fmla="*/ 191 h 255"/>
                  <a:gd name="T38" fmla="*/ 57 w 246"/>
                  <a:gd name="T39" fmla="*/ 191 h 255"/>
                  <a:gd name="T40" fmla="*/ 57 w 246"/>
                  <a:gd name="T41" fmla="*/ 210 h 255"/>
                  <a:gd name="T42" fmla="*/ 57 w 246"/>
                  <a:gd name="T43" fmla="*/ 171 h 255"/>
                  <a:gd name="T44" fmla="*/ 40 w 246"/>
                  <a:gd name="T45" fmla="*/ 171 h 255"/>
                  <a:gd name="T46" fmla="*/ 40 w 246"/>
                  <a:gd name="T47" fmla="*/ 154 h 255"/>
                  <a:gd name="T48" fmla="*/ 57 w 246"/>
                  <a:gd name="T49" fmla="*/ 154 h 255"/>
                  <a:gd name="T50" fmla="*/ 57 w 246"/>
                  <a:gd name="T51" fmla="*/ 171 h 255"/>
                  <a:gd name="T52" fmla="*/ 98 w 246"/>
                  <a:gd name="T53" fmla="*/ 210 h 255"/>
                  <a:gd name="T54" fmla="*/ 80 w 246"/>
                  <a:gd name="T55" fmla="*/ 210 h 255"/>
                  <a:gd name="T56" fmla="*/ 80 w 246"/>
                  <a:gd name="T57" fmla="*/ 191 h 255"/>
                  <a:gd name="T58" fmla="*/ 98 w 246"/>
                  <a:gd name="T59" fmla="*/ 191 h 255"/>
                  <a:gd name="T60" fmla="*/ 98 w 246"/>
                  <a:gd name="T61" fmla="*/ 210 h 255"/>
                  <a:gd name="T62" fmla="*/ 98 w 246"/>
                  <a:gd name="T63" fmla="*/ 171 h 255"/>
                  <a:gd name="T64" fmla="*/ 80 w 246"/>
                  <a:gd name="T65" fmla="*/ 171 h 255"/>
                  <a:gd name="T66" fmla="*/ 80 w 246"/>
                  <a:gd name="T67" fmla="*/ 154 h 255"/>
                  <a:gd name="T68" fmla="*/ 98 w 246"/>
                  <a:gd name="T69" fmla="*/ 154 h 255"/>
                  <a:gd name="T70" fmla="*/ 98 w 246"/>
                  <a:gd name="T71" fmla="*/ 171 h 255"/>
                  <a:gd name="T72" fmla="*/ 200 w 246"/>
                  <a:gd name="T73" fmla="*/ 234 h 255"/>
                  <a:gd name="T74" fmla="*/ 137 w 246"/>
                  <a:gd name="T75" fmla="*/ 234 h 255"/>
                  <a:gd name="T76" fmla="*/ 137 w 246"/>
                  <a:gd name="T77" fmla="*/ 154 h 255"/>
                  <a:gd name="T78" fmla="*/ 200 w 246"/>
                  <a:gd name="T79" fmla="*/ 154 h 255"/>
                  <a:gd name="T80" fmla="*/ 200 w 246"/>
                  <a:gd name="T81" fmla="*/ 234 h 2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46" h="255">
                    <a:moveTo>
                      <a:pt x="127" y="13"/>
                    </a:moveTo>
                    <a:lnTo>
                      <a:pt x="127" y="0"/>
                    </a:lnTo>
                    <a:lnTo>
                      <a:pt x="99" y="0"/>
                    </a:lnTo>
                    <a:lnTo>
                      <a:pt x="99" y="24"/>
                    </a:lnTo>
                    <a:lnTo>
                      <a:pt x="67" y="24"/>
                    </a:lnTo>
                    <a:lnTo>
                      <a:pt x="64" y="13"/>
                    </a:lnTo>
                    <a:lnTo>
                      <a:pt x="12" y="13"/>
                    </a:lnTo>
                    <a:lnTo>
                      <a:pt x="12" y="114"/>
                    </a:lnTo>
                    <a:lnTo>
                      <a:pt x="0" y="114"/>
                    </a:lnTo>
                    <a:lnTo>
                      <a:pt x="0" y="126"/>
                    </a:lnTo>
                    <a:lnTo>
                      <a:pt x="10" y="126"/>
                    </a:lnTo>
                    <a:lnTo>
                      <a:pt x="10" y="255"/>
                    </a:lnTo>
                    <a:lnTo>
                      <a:pt x="224" y="255"/>
                    </a:lnTo>
                    <a:lnTo>
                      <a:pt x="224" y="130"/>
                    </a:lnTo>
                    <a:lnTo>
                      <a:pt x="246" y="130"/>
                    </a:lnTo>
                    <a:lnTo>
                      <a:pt x="127" y="13"/>
                    </a:lnTo>
                    <a:close/>
                    <a:moveTo>
                      <a:pt x="57" y="210"/>
                    </a:moveTo>
                    <a:lnTo>
                      <a:pt x="40" y="210"/>
                    </a:lnTo>
                    <a:lnTo>
                      <a:pt x="40" y="191"/>
                    </a:lnTo>
                    <a:lnTo>
                      <a:pt x="57" y="191"/>
                    </a:lnTo>
                    <a:lnTo>
                      <a:pt x="57" y="210"/>
                    </a:lnTo>
                    <a:close/>
                    <a:moveTo>
                      <a:pt x="57" y="171"/>
                    </a:moveTo>
                    <a:lnTo>
                      <a:pt x="40" y="171"/>
                    </a:lnTo>
                    <a:lnTo>
                      <a:pt x="40" y="154"/>
                    </a:lnTo>
                    <a:lnTo>
                      <a:pt x="57" y="154"/>
                    </a:lnTo>
                    <a:lnTo>
                      <a:pt x="57" y="171"/>
                    </a:lnTo>
                    <a:close/>
                    <a:moveTo>
                      <a:pt x="98" y="210"/>
                    </a:moveTo>
                    <a:lnTo>
                      <a:pt x="80" y="210"/>
                    </a:lnTo>
                    <a:lnTo>
                      <a:pt x="80" y="191"/>
                    </a:lnTo>
                    <a:lnTo>
                      <a:pt x="98" y="191"/>
                    </a:lnTo>
                    <a:lnTo>
                      <a:pt x="98" y="210"/>
                    </a:lnTo>
                    <a:close/>
                    <a:moveTo>
                      <a:pt x="98" y="171"/>
                    </a:moveTo>
                    <a:lnTo>
                      <a:pt x="80" y="171"/>
                    </a:lnTo>
                    <a:lnTo>
                      <a:pt x="80" y="154"/>
                    </a:lnTo>
                    <a:lnTo>
                      <a:pt x="98" y="154"/>
                    </a:lnTo>
                    <a:lnTo>
                      <a:pt x="98" y="171"/>
                    </a:lnTo>
                    <a:close/>
                    <a:moveTo>
                      <a:pt x="200" y="234"/>
                    </a:moveTo>
                    <a:lnTo>
                      <a:pt x="137" y="234"/>
                    </a:lnTo>
                    <a:lnTo>
                      <a:pt x="137" y="154"/>
                    </a:lnTo>
                    <a:lnTo>
                      <a:pt x="200" y="154"/>
                    </a:lnTo>
                    <a:lnTo>
                      <a:pt x="200" y="23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208" name="Freeform 216">
                <a:extLst>
                  <a:ext uri="{FF2B5EF4-FFF2-40B4-BE49-F238E27FC236}">
                    <a16:creationId xmlns:a16="http://schemas.microsoft.com/office/drawing/2014/main" id="{68D2A9C6-B690-154B-B84F-54DE4B12C3D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556" y="2859"/>
                <a:ext cx="128" cy="126"/>
              </a:xfrm>
              <a:custGeom>
                <a:avLst/>
                <a:gdLst>
                  <a:gd name="T0" fmla="*/ 86 w 88"/>
                  <a:gd name="T1" fmla="*/ 39 h 86"/>
                  <a:gd name="T2" fmla="*/ 62 w 88"/>
                  <a:gd name="T3" fmla="*/ 27 h 86"/>
                  <a:gd name="T4" fmla="*/ 54 w 88"/>
                  <a:gd name="T5" fmla="*/ 3 h 86"/>
                  <a:gd name="T6" fmla="*/ 4 w 88"/>
                  <a:gd name="T7" fmla="*/ 2 h 86"/>
                  <a:gd name="T8" fmla="*/ 4 w 88"/>
                  <a:gd name="T9" fmla="*/ 82 h 86"/>
                  <a:gd name="T10" fmla="*/ 33 w 88"/>
                  <a:gd name="T11" fmla="*/ 85 h 86"/>
                  <a:gd name="T12" fmla="*/ 45 w 88"/>
                  <a:gd name="T13" fmla="*/ 74 h 86"/>
                  <a:gd name="T14" fmla="*/ 57 w 88"/>
                  <a:gd name="T15" fmla="*/ 86 h 86"/>
                  <a:gd name="T16" fmla="*/ 85 w 88"/>
                  <a:gd name="T17" fmla="*/ 85 h 86"/>
                  <a:gd name="T18" fmla="*/ 86 w 88"/>
                  <a:gd name="T19" fmla="*/ 39 h 86"/>
                  <a:gd name="T20" fmla="*/ 30 w 88"/>
                  <a:gd name="T21" fmla="*/ 46 h 86"/>
                  <a:gd name="T22" fmla="*/ 24 w 88"/>
                  <a:gd name="T23" fmla="*/ 46 h 86"/>
                  <a:gd name="T24" fmla="*/ 22 w 88"/>
                  <a:gd name="T25" fmla="*/ 43 h 86"/>
                  <a:gd name="T26" fmla="*/ 24 w 88"/>
                  <a:gd name="T27" fmla="*/ 41 h 86"/>
                  <a:gd name="T28" fmla="*/ 30 w 88"/>
                  <a:gd name="T29" fmla="*/ 41 h 86"/>
                  <a:gd name="T30" fmla="*/ 32 w 88"/>
                  <a:gd name="T31" fmla="*/ 43 h 86"/>
                  <a:gd name="T32" fmla="*/ 30 w 88"/>
                  <a:gd name="T33" fmla="*/ 46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88" h="86">
                    <a:moveTo>
                      <a:pt x="86" y="39"/>
                    </a:moveTo>
                    <a:cubicBezTo>
                      <a:pt x="85" y="34"/>
                      <a:pt x="62" y="32"/>
                      <a:pt x="62" y="27"/>
                    </a:cubicBezTo>
                    <a:cubicBezTo>
                      <a:pt x="62" y="22"/>
                      <a:pt x="54" y="3"/>
                      <a:pt x="54" y="3"/>
                    </a:cubicBezTo>
                    <a:cubicBezTo>
                      <a:pt x="53" y="0"/>
                      <a:pt x="4" y="2"/>
                      <a:pt x="4" y="2"/>
                    </a:cubicBezTo>
                    <a:cubicBezTo>
                      <a:pt x="4" y="2"/>
                      <a:pt x="0" y="79"/>
                      <a:pt x="4" y="82"/>
                    </a:cubicBezTo>
                    <a:cubicBezTo>
                      <a:pt x="5" y="84"/>
                      <a:pt x="18" y="85"/>
                      <a:pt x="33" y="85"/>
                    </a:cubicBezTo>
                    <a:cubicBezTo>
                      <a:pt x="34" y="79"/>
                      <a:pt x="39" y="74"/>
                      <a:pt x="45" y="74"/>
                    </a:cubicBezTo>
                    <a:cubicBezTo>
                      <a:pt x="51" y="74"/>
                      <a:pt x="56" y="79"/>
                      <a:pt x="57" y="86"/>
                    </a:cubicBezTo>
                    <a:cubicBezTo>
                      <a:pt x="72" y="86"/>
                      <a:pt x="84" y="86"/>
                      <a:pt x="85" y="85"/>
                    </a:cubicBezTo>
                    <a:cubicBezTo>
                      <a:pt x="88" y="82"/>
                      <a:pt x="87" y="43"/>
                      <a:pt x="86" y="39"/>
                    </a:cubicBezTo>
                    <a:close/>
                    <a:moveTo>
                      <a:pt x="30" y="46"/>
                    </a:moveTo>
                    <a:cubicBezTo>
                      <a:pt x="24" y="46"/>
                      <a:pt x="24" y="46"/>
                      <a:pt x="24" y="46"/>
                    </a:cubicBezTo>
                    <a:cubicBezTo>
                      <a:pt x="23" y="46"/>
                      <a:pt x="22" y="45"/>
                      <a:pt x="22" y="43"/>
                    </a:cubicBezTo>
                    <a:cubicBezTo>
                      <a:pt x="22" y="42"/>
                      <a:pt x="23" y="41"/>
                      <a:pt x="24" y="41"/>
                    </a:cubicBezTo>
                    <a:cubicBezTo>
                      <a:pt x="30" y="41"/>
                      <a:pt x="30" y="41"/>
                      <a:pt x="30" y="41"/>
                    </a:cubicBezTo>
                    <a:cubicBezTo>
                      <a:pt x="31" y="41"/>
                      <a:pt x="32" y="42"/>
                      <a:pt x="32" y="43"/>
                    </a:cubicBezTo>
                    <a:cubicBezTo>
                      <a:pt x="32" y="45"/>
                      <a:pt x="31" y="46"/>
                      <a:pt x="30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209" name="Freeform 217">
                <a:extLst>
                  <a:ext uri="{FF2B5EF4-FFF2-40B4-BE49-F238E27FC236}">
                    <a16:creationId xmlns:a16="http://schemas.microsoft.com/office/drawing/2014/main" id="{CA7CEEB3-9AD7-274B-9D73-4FF5E47B5E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90" y="2919"/>
                <a:ext cx="166" cy="64"/>
              </a:xfrm>
              <a:custGeom>
                <a:avLst/>
                <a:gdLst>
                  <a:gd name="T0" fmla="*/ 7 w 114"/>
                  <a:gd name="T1" fmla="*/ 1 h 44"/>
                  <a:gd name="T2" fmla="*/ 4 w 114"/>
                  <a:gd name="T3" fmla="*/ 43 h 44"/>
                  <a:gd name="T4" fmla="*/ 37 w 114"/>
                  <a:gd name="T5" fmla="*/ 44 h 44"/>
                  <a:gd name="T6" fmla="*/ 49 w 114"/>
                  <a:gd name="T7" fmla="*/ 33 h 44"/>
                  <a:gd name="T8" fmla="*/ 61 w 114"/>
                  <a:gd name="T9" fmla="*/ 44 h 44"/>
                  <a:gd name="T10" fmla="*/ 111 w 114"/>
                  <a:gd name="T11" fmla="*/ 43 h 44"/>
                  <a:gd name="T12" fmla="*/ 114 w 114"/>
                  <a:gd name="T13" fmla="*/ 3 h 44"/>
                  <a:gd name="T14" fmla="*/ 7 w 114"/>
                  <a:gd name="T15" fmla="*/ 1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4" h="44">
                    <a:moveTo>
                      <a:pt x="7" y="1"/>
                    </a:moveTo>
                    <a:cubicBezTo>
                      <a:pt x="3" y="3"/>
                      <a:pt x="0" y="41"/>
                      <a:pt x="4" y="43"/>
                    </a:cubicBezTo>
                    <a:cubicBezTo>
                      <a:pt x="6" y="44"/>
                      <a:pt x="20" y="44"/>
                      <a:pt x="37" y="44"/>
                    </a:cubicBezTo>
                    <a:cubicBezTo>
                      <a:pt x="38" y="38"/>
                      <a:pt x="43" y="33"/>
                      <a:pt x="49" y="33"/>
                    </a:cubicBezTo>
                    <a:cubicBezTo>
                      <a:pt x="55" y="33"/>
                      <a:pt x="60" y="38"/>
                      <a:pt x="61" y="44"/>
                    </a:cubicBezTo>
                    <a:cubicBezTo>
                      <a:pt x="87" y="44"/>
                      <a:pt x="111" y="44"/>
                      <a:pt x="111" y="43"/>
                    </a:cubicBezTo>
                    <a:cubicBezTo>
                      <a:pt x="111" y="41"/>
                      <a:pt x="114" y="3"/>
                      <a:pt x="114" y="3"/>
                    </a:cubicBezTo>
                    <a:cubicBezTo>
                      <a:pt x="114" y="2"/>
                      <a:pt x="10" y="0"/>
                      <a:pt x="7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210" name="Freeform 218">
                <a:extLst>
                  <a:ext uri="{FF2B5EF4-FFF2-40B4-BE49-F238E27FC236}">
                    <a16:creationId xmlns:a16="http://schemas.microsoft.com/office/drawing/2014/main" id="{8F6C4134-D341-ED4B-85F9-52BEE1746CD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446" y="2971"/>
                <a:ext cx="30" cy="34"/>
              </a:xfrm>
              <a:custGeom>
                <a:avLst/>
                <a:gdLst>
                  <a:gd name="T0" fmla="*/ 11 w 21"/>
                  <a:gd name="T1" fmla="*/ 0 h 23"/>
                  <a:gd name="T2" fmla="*/ 0 w 21"/>
                  <a:gd name="T3" fmla="*/ 11 h 23"/>
                  <a:gd name="T4" fmla="*/ 11 w 21"/>
                  <a:gd name="T5" fmla="*/ 23 h 23"/>
                  <a:gd name="T6" fmla="*/ 21 w 21"/>
                  <a:gd name="T7" fmla="*/ 11 h 23"/>
                  <a:gd name="T8" fmla="*/ 11 w 21"/>
                  <a:gd name="T9" fmla="*/ 0 h 23"/>
                  <a:gd name="T10" fmla="*/ 11 w 21"/>
                  <a:gd name="T11" fmla="*/ 16 h 23"/>
                  <a:gd name="T12" fmla="*/ 7 w 21"/>
                  <a:gd name="T13" fmla="*/ 11 h 23"/>
                  <a:gd name="T14" fmla="*/ 11 w 21"/>
                  <a:gd name="T15" fmla="*/ 7 h 23"/>
                  <a:gd name="T16" fmla="*/ 15 w 21"/>
                  <a:gd name="T17" fmla="*/ 11 h 23"/>
                  <a:gd name="T18" fmla="*/ 11 w 21"/>
                  <a:gd name="T19" fmla="*/ 16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23">
                    <a:moveTo>
                      <a:pt x="11" y="0"/>
                    </a:moveTo>
                    <a:cubicBezTo>
                      <a:pt x="5" y="0"/>
                      <a:pt x="0" y="5"/>
                      <a:pt x="0" y="11"/>
                    </a:cubicBezTo>
                    <a:cubicBezTo>
                      <a:pt x="0" y="18"/>
                      <a:pt x="5" y="23"/>
                      <a:pt x="11" y="23"/>
                    </a:cubicBezTo>
                    <a:cubicBezTo>
                      <a:pt x="17" y="23"/>
                      <a:pt x="21" y="18"/>
                      <a:pt x="21" y="11"/>
                    </a:cubicBezTo>
                    <a:cubicBezTo>
                      <a:pt x="21" y="5"/>
                      <a:pt x="17" y="0"/>
                      <a:pt x="11" y="0"/>
                    </a:cubicBezTo>
                    <a:close/>
                    <a:moveTo>
                      <a:pt x="11" y="16"/>
                    </a:moveTo>
                    <a:cubicBezTo>
                      <a:pt x="9" y="16"/>
                      <a:pt x="7" y="14"/>
                      <a:pt x="7" y="11"/>
                    </a:cubicBezTo>
                    <a:cubicBezTo>
                      <a:pt x="7" y="9"/>
                      <a:pt x="9" y="7"/>
                      <a:pt x="11" y="7"/>
                    </a:cubicBezTo>
                    <a:cubicBezTo>
                      <a:pt x="13" y="7"/>
                      <a:pt x="15" y="9"/>
                      <a:pt x="15" y="11"/>
                    </a:cubicBezTo>
                    <a:cubicBezTo>
                      <a:pt x="15" y="14"/>
                      <a:pt x="13" y="16"/>
                      <a:pt x="11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211" name="Freeform 219">
                <a:extLst>
                  <a:ext uri="{FF2B5EF4-FFF2-40B4-BE49-F238E27FC236}">
                    <a16:creationId xmlns:a16="http://schemas.microsoft.com/office/drawing/2014/main" id="{3ECECB22-C714-5E4B-AFBE-C1FC8E330E7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06" y="2971"/>
                <a:ext cx="30" cy="34"/>
              </a:xfrm>
              <a:custGeom>
                <a:avLst/>
                <a:gdLst>
                  <a:gd name="T0" fmla="*/ 11 w 21"/>
                  <a:gd name="T1" fmla="*/ 0 h 23"/>
                  <a:gd name="T2" fmla="*/ 0 w 21"/>
                  <a:gd name="T3" fmla="*/ 11 h 23"/>
                  <a:gd name="T4" fmla="*/ 11 w 21"/>
                  <a:gd name="T5" fmla="*/ 23 h 23"/>
                  <a:gd name="T6" fmla="*/ 21 w 21"/>
                  <a:gd name="T7" fmla="*/ 11 h 23"/>
                  <a:gd name="T8" fmla="*/ 11 w 21"/>
                  <a:gd name="T9" fmla="*/ 0 h 23"/>
                  <a:gd name="T10" fmla="*/ 11 w 21"/>
                  <a:gd name="T11" fmla="*/ 16 h 23"/>
                  <a:gd name="T12" fmla="*/ 7 w 21"/>
                  <a:gd name="T13" fmla="*/ 11 h 23"/>
                  <a:gd name="T14" fmla="*/ 11 w 21"/>
                  <a:gd name="T15" fmla="*/ 7 h 23"/>
                  <a:gd name="T16" fmla="*/ 15 w 21"/>
                  <a:gd name="T17" fmla="*/ 11 h 23"/>
                  <a:gd name="T18" fmla="*/ 11 w 21"/>
                  <a:gd name="T19" fmla="*/ 16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23">
                    <a:moveTo>
                      <a:pt x="11" y="0"/>
                    </a:moveTo>
                    <a:cubicBezTo>
                      <a:pt x="5" y="0"/>
                      <a:pt x="0" y="5"/>
                      <a:pt x="0" y="11"/>
                    </a:cubicBezTo>
                    <a:cubicBezTo>
                      <a:pt x="0" y="18"/>
                      <a:pt x="5" y="23"/>
                      <a:pt x="11" y="23"/>
                    </a:cubicBezTo>
                    <a:cubicBezTo>
                      <a:pt x="17" y="23"/>
                      <a:pt x="21" y="18"/>
                      <a:pt x="21" y="11"/>
                    </a:cubicBezTo>
                    <a:cubicBezTo>
                      <a:pt x="21" y="5"/>
                      <a:pt x="17" y="0"/>
                      <a:pt x="11" y="0"/>
                    </a:cubicBezTo>
                    <a:close/>
                    <a:moveTo>
                      <a:pt x="11" y="16"/>
                    </a:moveTo>
                    <a:cubicBezTo>
                      <a:pt x="9" y="16"/>
                      <a:pt x="7" y="14"/>
                      <a:pt x="7" y="11"/>
                    </a:cubicBezTo>
                    <a:cubicBezTo>
                      <a:pt x="7" y="9"/>
                      <a:pt x="9" y="7"/>
                      <a:pt x="11" y="7"/>
                    </a:cubicBezTo>
                    <a:cubicBezTo>
                      <a:pt x="13" y="7"/>
                      <a:pt x="15" y="9"/>
                      <a:pt x="15" y="11"/>
                    </a:cubicBezTo>
                    <a:cubicBezTo>
                      <a:pt x="15" y="14"/>
                      <a:pt x="13" y="16"/>
                      <a:pt x="11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212" name="Freeform 220">
                <a:extLst>
                  <a:ext uri="{FF2B5EF4-FFF2-40B4-BE49-F238E27FC236}">
                    <a16:creationId xmlns:a16="http://schemas.microsoft.com/office/drawing/2014/main" id="{76296403-30C0-5E43-9420-444D8E55F88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414" y="1395"/>
                <a:ext cx="134" cy="130"/>
              </a:xfrm>
              <a:custGeom>
                <a:avLst/>
                <a:gdLst>
                  <a:gd name="T0" fmla="*/ 90 w 92"/>
                  <a:gd name="T1" fmla="*/ 40 h 89"/>
                  <a:gd name="T2" fmla="*/ 65 w 92"/>
                  <a:gd name="T3" fmla="*/ 28 h 89"/>
                  <a:gd name="T4" fmla="*/ 56 w 92"/>
                  <a:gd name="T5" fmla="*/ 4 h 89"/>
                  <a:gd name="T6" fmla="*/ 4 w 92"/>
                  <a:gd name="T7" fmla="*/ 2 h 89"/>
                  <a:gd name="T8" fmla="*/ 4 w 92"/>
                  <a:gd name="T9" fmla="*/ 85 h 89"/>
                  <a:gd name="T10" fmla="*/ 34 w 92"/>
                  <a:gd name="T11" fmla="*/ 88 h 89"/>
                  <a:gd name="T12" fmla="*/ 47 w 92"/>
                  <a:gd name="T13" fmla="*/ 77 h 89"/>
                  <a:gd name="T14" fmla="*/ 59 w 92"/>
                  <a:gd name="T15" fmla="*/ 89 h 89"/>
                  <a:gd name="T16" fmla="*/ 89 w 92"/>
                  <a:gd name="T17" fmla="*/ 88 h 89"/>
                  <a:gd name="T18" fmla="*/ 90 w 92"/>
                  <a:gd name="T19" fmla="*/ 40 h 89"/>
                  <a:gd name="T20" fmla="*/ 31 w 92"/>
                  <a:gd name="T21" fmla="*/ 47 h 89"/>
                  <a:gd name="T22" fmla="*/ 25 w 92"/>
                  <a:gd name="T23" fmla="*/ 47 h 89"/>
                  <a:gd name="T24" fmla="*/ 23 w 92"/>
                  <a:gd name="T25" fmla="*/ 45 h 89"/>
                  <a:gd name="T26" fmla="*/ 25 w 92"/>
                  <a:gd name="T27" fmla="*/ 43 h 89"/>
                  <a:gd name="T28" fmla="*/ 31 w 92"/>
                  <a:gd name="T29" fmla="*/ 43 h 89"/>
                  <a:gd name="T30" fmla="*/ 33 w 92"/>
                  <a:gd name="T31" fmla="*/ 45 h 89"/>
                  <a:gd name="T32" fmla="*/ 31 w 92"/>
                  <a:gd name="T33" fmla="*/ 47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92" h="89">
                    <a:moveTo>
                      <a:pt x="90" y="40"/>
                    </a:moveTo>
                    <a:cubicBezTo>
                      <a:pt x="89" y="35"/>
                      <a:pt x="65" y="33"/>
                      <a:pt x="65" y="28"/>
                    </a:cubicBezTo>
                    <a:cubicBezTo>
                      <a:pt x="65" y="23"/>
                      <a:pt x="56" y="4"/>
                      <a:pt x="56" y="4"/>
                    </a:cubicBezTo>
                    <a:cubicBezTo>
                      <a:pt x="55" y="0"/>
                      <a:pt x="4" y="2"/>
                      <a:pt x="4" y="2"/>
                    </a:cubicBezTo>
                    <a:cubicBezTo>
                      <a:pt x="4" y="2"/>
                      <a:pt x="0" y="82"/>
                      <a:pt x="4" y="85"/>
                    </a:cubicBezTo>
                    <a:cubicBezTo>
                      <a:pt x="6" y="87"/>
                      <a:pt x="19" y="88"/>
                      <a:pt x="34" y="88"/>
                    </a:cubicBezTo>
                    <a:cubicBezTo>
                      <a:pt x="35" y="82"/>
                      <a:pt x="40" y="77"/>
                      <a:pt x="47" y="77"/>
                    </a:cubicBezTo>
                    <a:cubicBezTo>
                      <a:pt x="53" y="77"/>
                      <a:pt x="58" y="82"/>
                      <a:pt x="59" y="89"/>
                    </a:cubicBezTo>
                    <a:cubicBezTo>
                      <a:pt x="75" y="89"/>
                      <a:pt x="88" y="89"/>
                      <a:pt x="89" y="88"/>
                    </a:cubicBezTo>
                    <a:cubicBezTo>
                      <a:pt x="92" y="85"/>
                      <a:pt x="91" y="45"/>
                      <a:pt x="90" y="40"/>
                    </a:cubicBezTo>
                    <a:close/>
                    <a:moveTo>
                      <a:pt x="31" y="47"/>
                    </a:moveTo>
                    <a:cubicBezTo>
                      <a:pt x="25" y="47"/>
                      <a:pt x="25" y="47"/>
                      <a:pt x="25" y="47"/>
                    </a:cubicBezTo>
                    <a:cubicBezTo>
                      <a:pt x="24" y="47"/>
                      <a:pt x="23" y="46"/>
                      <a:pt x="23" y="45"/>
                    </a:cubicBezTo>
                    <a:cubicBezTo>
                      <a:pt x="23" y="44"/>
                      <a:pt x="24" y="43"/>
                      <a:pt x="25" y="43"/>
                    </a:cubicBezTo>
                    <a:cubicBezTo>
                      <a:pt x="31" y="43"/>
                      <a:pt x="31" y="43"/>
                      <a:pt x="31" y="43"/>
                    </a:cubicBezTo>
                    <a:cubicBezTo>
                      <a:pt x="32" y="43"/>
                      <a:pt x="33" y="44"/>
                      <a:pt x="33" y="45"/>
                    </a:cubicBezTo>
                    <a:cubicBezTo>
                      <a:pt x="33" y="46"/>
                      <a:pt x="32" y="47"/>
                      <a:pt x="31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213" name="Freeform 221">
                <a:extLst>
                  <a:ext uri="{FF2B5EF4-FFF2-40B4-BE49-F238E27FC236}">
                    <a16:creationId xmlns:a16="http://schemas.microsoft.com/office/drawing/2014/main" id="{3CF0B878-966E-5841-83D0-115E8EE278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43" y="1456"/>
                <a:ext cx="171" cy="67"/>
              </a:xfrm>
              <a:custGeom>
                <a:avLst/>
                <a:gdLst>
                  <a:gd name="T0" fmla="*/ 7 w 118"/>
                  <a:gd name="T1" fmla="*/ 2 h 46"/>
                  <a:gd name="T2" fmla="*/ 5 w 118"/>
                  <a:gd name="T3" fmla="*/ 45 h 46"/>
                  <a:gd name="T4" fmla="*/ 38 w 118"/>
                  <a:gd name="T5" fmla="*/ 46 h 46"/>
                  <a:gd name="T6" fmla="*/ 51 w 118"/>
                  <a:gd name="T7" fmla="*/ 35 h 46"/>
                  <a:gd name="T8" fmla="*/ 63 w 118"/>
                  <a:gd name="T9" fmla="*/ 46 h 46"/>
                  <a:gd name="T10" fmla="*/ 115 w 118"/>
                  <a:gd name="T11" fmla="*/ 45 h 46"/>
                  <a:gd name="T12" fmla="*/ 118 w 118"/>
                  <a:gd name="T13" fmla="*/ 3 h 46"/>
                  <a:gd name="T14" fmla="*/ 7 w 118"/>
                  <a:gd name="T15" fmla="*/ 2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8" h="46">
                    <a:moveTo>
                      <a:pt x="7" y="2"/>
                    </a:moveTo>
                    <a:cubicBezTo>
                      <a:pt x="4" y="3"/>
                      <a:pt x="0" y="43"/>
                      <a:pt x="5" y="45"/>
                    </a:cubicBezTo>
                    <a:cubicBezTo>
                      <a:pt x="6" y="46"/>
                      <a:pt x="21" y="46"/>
                      <a:pt x="38" y="46"/>
                    </a:cubicBezTo>
                    <a:cubicBezTo>
                      <a:pt x="39" y="40"/>
                      <a:pt x="45" y="35"/>
                      <a:pt x="51" y="35"/>
                    </a:cubicBezTo>
                    <a:cubicBezTo>
                      <a:pt x="57" y="35"/>
                      <a:pt x="62" y="40"/>
                      <a:pt x="63" y="46"/>
                    </a:cubicBezTo>
                    <a:cubicBezTo>
                      <a:pt x="90" y="46"/>
                      <a:pt x="115" y="46"/>
                      <a:pt x="115" y="45"/>
                    </a:cubicBezTo>
                    <a:cubicBezTo>
                      <a:pt x="115" y="43"/>
                      <a:pt x="118" y="3"/>
                      <a:pt x="118" y="3"/>
                    </a:cubicBezTo>
                    <a:cubicBezTo>
                      <a:pt x="118" y="2"/>
                      <a:pt x="11" y="0"/>
                      <a:pt x="7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214" name="Freeform 222">
                <a:extLst>
                  <a:ext uri="{FF2B5EF4-FFF2-40B4-BE49-F238E27FC236}">
                    <a16:creationId xmlns:a16="http://schemas.microsoft.com/office/drawing/2014/main" id="{1E54C0E9-4FFE-2C42-9A9C-F7CAD98EAA3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301" y="1511"/>
                <a:ext cx="32" cy="34"/>
              </a:xfrm>
              <a:custGeom>
                <a:avLst/>
                <a:gdLst>
                  <a:gd name="T0" fmla="*/ 11 w 22"/>
                  <a:gd name="T1" fmla="*/ 0 h 23"/>
                  <a:gd name="T2" fmla="*/ 0 w 22"/>
                  <a:gd name="T3" fmla="*/ 12 h 23"/>
                  <a:gd name="T4" fmla="*/ 11 w 22"/>
                  <a:gd name="T5" fmla="*/ 23 h 23"/>
                  <a:gd name="T6" fmla="*/ 22 w 22"/>
                  <a:gd name="T7" fmla="*/ 12 h 23"/>
                  <a:gd name="T8" fmla="*/ 11 w 22"/>
                  <a:gd name="T9" fmla="*/ 0 h 23"/>
                  <a:gd name="T10" fmla="*/ 11 w 22"/>
                  <a:gd name="T11" fmla="*/ 16 h 23"/>
                  <a:gd name="T12" fmla="*/ 7 w 22"/>
                  <a:gd name="T13" fmla="*/ 12 h 23"/>
                  <a:gd name="T14" fmla="*/ 11 w 22"/>
                  <a:gd name="T15" fmla="*/ 7 h 23"/>
                  <a:gd name="T16" fmla="*/ 15 w 22"/>
                  <a:gd name="T17" fmla="*/ 12 h 23"/>
                  <a:gd name="T18" fmla="*/ 11 w 22"/>
                  <a:gd name="T19" fmla="*/ 16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2" h="23">
                    <a:moveTo>
                      <a:pt x="11" y="0"/>
                    </a:moveTo>
                    <a:cubicBezTo>
                      <a:pt x="5" y="0"/>
                      <a:pt x="0" y="5"/>
                      <a:pt x="0" y="12"/>
                    </a:cubicBezTo>
                    <a:cubicBezTo>
                      <a:pt x="0" y="18"/>
                      <a:pt x="5" y="23"/>
                      <a:pt x="11" y="23"/>
                    </a:cubicBezTo>
                    <a:cubicBezTo>
                      <a:pt x="17" y="23"/>
                      <a:pt x="22" y="18"/>
                      <a:pt x="22" y="12"/>
                    </a:cubicBezTo>
                    <a:cubicBezTo>
                      <a:pt x="22" y="5"/>
                      <a:pt x="17" y="0"/>
                      <a:pt x="11" y="0"/>
                    </a:cubicBezTo>
                    <a:close/>
                    <a:moveTo>
                      <a:pt x="11" y="16"/>
                    </a:moveTo>
                    <a:cubicBezTo>
                      <a:pt x="9" y="16"/>
                      <a:pt x="7" y="14"/>
                      <a:pt x="7" y="12"/>
                    </a:cubicBezTo>
                    <a:cubicBezTo>
                      <a:pt x="7" y="9"/>
                      <a:pt x="9" y="7"/>
                      <a:pt x="11" y="7"/>
                    </a:cubicBezTo>
                    <a:cubicBezTo>
                      <a:pt x="13" y="7"/>
                      <a:pt x="15" y="9"/>
                      <a:pt x="15" y="12"/>
                    </a:cubicBezTo>
                    <a:cubicBezTo>
                      <a:pt x="15" y="14"/>
                      <a:pt x="13" y="16"/>
                      <a:pt x="11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215" name="Freeform 223">
                <a:extLst>
                  <a:ext uri="{FF2B5EF4-FFF2-40B4-BE49-F238E27FC236}">
                    <a16:creationId xmlns:a16="http://schemas.microsoft.com/office/drawing/2014/main" id="{139602FB-4E66-0845-872A-47257CF3267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467" y="1511"/>
                <a:ext cx="32" cy="34"/>
              </a:xfrm>
              <a:custGeom>
                <a:avLst/>
                <a:gdLst>
                  <a:gd name="T0" fmla="*/ 11 w 22"/>
                  <a:gd name="T1" fmla="*/ 0 h 23"/>
                  <a:gd name="T2" fmla="*/ 0 w 22"/>
                  <a:gd name="T3" fmla="*/ 12 h 23"/>
                  <a:gd name="T4" fmla="*/ 11 w 22"/>
                  <a:gd name="T5" fmla="*/ 23 h 23"/>
                  <a:gd name="T6" fmla="*/ 22 w 22"/>
                  <a:gd name="T7" fmla="*/ 12 h 23"/>
                  <a:gd name="T8" fmla="*/ 11 w 22"/>
                  <a:gd name="T9" fmla="*/ 0 h 23"/>
                  <a:gd name="T10" fmla="*/ 11 w 22"/>
                  <a:gd name="T11" fmla="*/ 16 h 23"/>
                  <a:gd name="T12" fmla="*/ 7 w 22"/>
                  <a:gd name="T13" fmla="*/ 12 h 23"/>
                  <a:gd name="T14" fmla="*/ 11 w 22"/>
                  <a:gd name="T15" fmla="*/ 7 h 23"/>
                  <a:gd name="T16" fmla="*/ 15 w 22"/>
                  <a:gd name="T17" fmla="*/ 12 h 23"/>
                  <a:gd name="T18" fmla="*/ 11 w 22"/>
                  <a:gd name="T19" fmla="*/ 16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2" h="23">
                    <a:moveTo>
                      <a:pt x="11" y="0"/>
                    </a:moveTo>
                    <a:cubicBezTo>
                      <a:pt x="5" y="0"/>
                      <a:pt x="0" y="5"/>
                      <a:pt x="0" y="12"/>
                    </a:cubicBezTo>
                    <a:cubicBezTo>
                      <a:pt x="0" y="18"/>
                      <a:pt x="5" y="23"/>
                      <a:pt x="11" y="23"/>
                    </a:cubicBezTo>
                    <a:cubicBezTo>
                      <a:pt x="17" y="23"/>
                      <a:pt x="22" y="18"/>
                      <a:pt x="22" y="12"/>
                    </a:cubicBezTo>
                    <a:cubicBezTo>
                      <a:pt x="22" y="5"/>
                      <a:pt x="17" y="0"/>
                      <a:pt x="11" y="0"/>
                    </a:cubicBezTo>
                    <a:close/>
                    <a:moveTo>
                      <a:pt x="11" y="16"/>
                    </a:moveTo>
                    <a:cubicBezTo>
                      <a:pt x="8" y="16"/>
                      <a:pt x="7" y="14"/>
                      <a:pt x="7" y="12"/>
                    </a:cubicBezTo>
                    <a:cubicBezTo>
                      <a:pt x="7" y="9"/>
                      <a:pt x="8" y="7"/>
                      <a:pt x="11" y="7"/>
                    </a:cubicBezTo>
                    <a:cubicBezTo>
                      <a:pt x="13" y="7"/>
                      <a:pt x="15" y="9"/>
                      <a:pt x="15" y="12"/>
                    </a:cubicBezTo>
                    <a:cubicBezTo>
                      <a:pt x="15" y="14"/>
                      <a:pt x="13" y="16"/>
                      <a:pt x="11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216" name="Freeform 224">
                <a:extLst>
                  <a:ext uri="{FF2B5EF4-FFF2-40B4-BE49-F238E27FC236}">
                    <a16:creationId xmlns:a16="http://schemas.microsoft.com/office/drawing/2014/main" id="{8BD20E8B-627E-634F-B909-DBA78D59E40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66" y="1660"/>
                <a:ext cx="57" cy="54"/>
              </a:xfrm>
              <a:custGeom>
                <a:avLst/>
                <a:gdLst>
                  <a:gd name="T0" fmla="*/ 38 w 39"/>
                  <a:gd name="T1" fmla="*/ 17 h 37"/>
                  <a:gd name="T2" fmla="*/ 28 w 39"/>
                  <a:gd name="T3" fmla="*/ 12 h 37"/>
                  <a:gd name="T4" fmla="*/ 24 w 39"/>
                  <a:gd name="T5" fmla="*/ 1 h 37"/>
                  <a:gd name="T6" fmla="*/ 2 w 39"/>
                  <a:gd name="T7" fmla="*/ 1 h 37"/>
                  <a:gd name="T8" fmla="*/ 2 w 39"/>
                  <a:gd name="T9" fmla="*/ 36 h 37"/>
                  <a:gd name="T10" fmla="*/ 15 w 39"/>
                  <a:gd name="T11" fmla="*/ 37 h 37"/>
                  <a:gd name="T12" fmla="*/ 20 w 39"/>
                  <a:gd name="T13" fmla="*/ 32 h 37"/>
                  <a:gd name="T14" fmla="*/ 25 w 39"/>
                  <a:gd name="T15" fmla="*/ 37 h 37"/>
                  <a:gd name="T16" fmla="*/ 38 w 39"/>
                  <a:gd name="T17" fmla="*/ 37 h 37"/>
                  <a:gd name="T18" fmla="*/ 38 w 39"/>
                  <a:gd name="T19" fmla="*/ 17 h 37"/>
                  <a:gd name="T20" fmla="*/ 13 w 39"/>
                  <a:gd name="T21" fmla="*/ 20 h 37"/>
                  <a:gd name="T22" fmla="*/ 11 w 39"/>
                  <a:gd name="T23" fmla="*/ 20 h 37"/>
                  <a:gd name="T24" fmla="*/ 10 w 39"/>
                  <a:gd name="T25" fmla="*/ 19 h 37"/>
                  <a:gd name="T26" fmla="*/ 11 w 39"/>
                  <a:gd name="T27" fmla="*/ 18 h 37"/>
                  <a:gd name="T28" fmla="*/ 13 w 39"/>
                  <a:gd name="T29" fmla="*/ 18 h 37"/>
                  <a:gd name="T30" fmla="*/ 14 w 39"/>
                  <a:gd name="T31" fmla="*/ 19 h 37"/>
                  <a:gd name="T32" fmla="*/ 13 w 39"/>
                  <a:gd name="T33" fmla="*/ 2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9" h="37">
                    <a:moveTo>
                      <a:pt x="38" y="17"/>
                    </a:moveTo>
                    <a:cubicBezTo>
                      <a:pt x="38" y="15"/>
                      <a:pt x="28" y="14"/>
                      <a:pt x="28" y="12"/>
                    </a:cubicBezTo>
                    <a:cubicBezTo>
                      <a:pt x="28" y="10"/>
                      <a:pt x="24" y="1"/>
                      <a:pt x="24" y="1"/>
                    </a:cubicBezTo>
                    <a:cubicBezTo>
                      <a:pt x="24" y="0"/>
                      <a:pt x="2" y="1"/>
                      <a:pt x="2" y="1"/>
                    </a:cubicBezTo>
                    <a:cubicBezTo>
                      <a:pt x="2" y="1"/>
                      <a:pt x="0" y="34"/>
                      <a:pt x="2" y="36"/>
                    </a:cubicBezTo>
                    <a:cubicBezTo>
                      <a:pt x="3" y="36"/>
                      <a:pt x="8" y="37"/>
                      <a:pt x="15" y="37"/>
                    </a:cubicBezTo>
                    <a:cubicBezTo>
                      <a:pt x="15" y="34"/>
                      <a:pt x="17" y="32"/>
                      <a:pt x="20" y="32"/>
                    </a:cubicBezTo>
                    <a:cubicBezTo>
                      <a:pt x="23" y="32"/>
                      <a:pt x="25" y="35"/>
                      <a:pt x="25" y="37"/>
                    </a:cubicBezTo>
                    <a:cubicBezTo>
                      <a:pt x="32" y="37"/>
                      <a:pt x="37" y="37"/>
                      <a:pt x="38" y="37"/>
                    </a:cubicBezTo>
                    <a:cubicBezTo>
                      <a:pt x="39" y="36"/>
                      <a:pt x="39" y="19"/>
                      <a:pt x="38" y="17"/>
                    </a:cubicBezTo>
                    <a:close/>
                    <a:moveTo>
                      <a:pt x="13" y="20"/>
                    </a:moveTo>
                    <a:cubicBezTo>
                      <a:pt x="11" y="20"/>
                      <a:pt x="11" y="20"/>
                      <a:pt x="11" y="20"/>
                    </a:cubicBezTo>
                    <a:cubicBezTo>
                      <a:pt x="10" y="20"/>
                      <a:pt x="10" y="19"/>
                      <a:pt x="10" y="19"/>
                    </a:cubicBezTo>
                    <a:cubicBezTo>
                      <a:pt x="10" y="18"/>
                      <a:pt x="10" y="18"/>
                      <a:pt x="11" y="18"/>
                    </a:cubicBezTo>
                    <a:cubicBezTo>
                      <a:pt x="13" y="18"/>
                      <a:pt x="13" y="18"/>
                      <a:pt x="13" y="18"/>
                    </a:cubicBezTo>
                    <a:cubicBezTo>
                      <a:pt x="14" y="18"/>
                      <a:pt x="14" y="18"/>
                      <a:pt x="14" y="19"/>
                    </a:cubicBezTo>
                    <a:cubicBezTo>
                      <a:pt x="14" y="19"/>
                      <a:pt x="14" y="20"/>
                      <a:pt x="13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217" name="Freeform 225">
                <a:extLst>
                  <a:ext uri="{FF2B5EF4-FFF2-40B4-BE49-F238E27FC236}">
                    <a16:creationId xmlns:a16="http://schemas.microsoft.com/office/drawing/2014/main" id="{8E3DAE9B-3464-F54B-9751-A36675FA3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95" y="1686"/>
                <a:ext cx="71" cy="28"/>
              </a:xfrm>
              <a:custGeom>
                <a:avLst/>
                <a:gdLst>
                  <a:gd name="T0" fmla="*/ 3 w 49"/>
                  <a:gd name="T1" fmla="*/ 0 h 19"/>
                  <a:gd name="T2" fmla="*/ 2 w 49"/>
                  <a:gd name="T3" fmla="*/ 19 h 19"/>
                  <a:gd name="T4" fmla="*/ 16 w 49"/>
                  <a:gd name="T5" fmla="*/ 19 h 19"/>
                  <a:gd name="T6" fmla="*/ 21 w 49"/>
                  <a:gd name="T7" fmla="*/ 14 h 19"/>
                  <a:gd name="T8" fmla="*/ 26 w 49"/>
                  <a:gd name="T9" fmla="*/ 19 h 19"/>
                  <a:gd name="T10" fmla="*/ 48 w 49"/>
                  <a:gd name="T11" fmla="*/ 19 h 19"/>
                  <a:gd name="T12" fmla="*/ 49 w 49"/>
                  <a:gd name="T13" fmla="*/ 1 h 19"/>
                  <a:gd name="T14" fmla="*/ 3 w 49"/>
                  <a:gd name="T15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9" h="19">
                    <a:moveTo>
                      <a:pt x="3" y="0"/>
                    </a:moveTo>
                    <a:cubicBezTo>
                      <a:pt x="1" y="1"/>
                      <a:pt x="0" y="18"/>
                      <a:pt x="2" y="19"/>
                    </a:cubicBezTo>
                    <a:cubicBezTo>
                      <a:pt x="2" y="19"/>
                      <a:pt x="8" y="19"/>
                      <a:pt x="16" y="19"/>
                    </a:cubicBezTo>
                    <a:cubicBezTo>
                      <a:pt x="16" y="16"/>
                      <a:pt x="18" y="14"/>
                      <a:pt x="21" y="14"/>
                    </a:cubicBezTo>
                    <a:cubicBezTo>
                      <a:pt x="24" y="14"/>
                      <a:pt x="26" y="16"/>
                      <a:pt x="26" y="19"/>
                    </a:cubicBezTo>
                    <a:cubicBezTo>
                      <a:pt x="37" y="19"/>
                      <a:pt x="48" y="19"/>
                      <a:pt x="48" y="19"/>
                    </a:cubicBezTo>
                    <a:cubicBezTo>
                      <a:pt x="48" y="18"/>
                      <a:pt x="49" y="1"/>
                      <a:pt x="49" y="1"/>
                    </a:cubicBezTo>
                    <a:cubicBezTo>
                      <a:pt x="49" y="1"/>
                      <a:pt x="4" y="0"/>
                      <a:pt x="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218" name="Freeform 226">
                <a:extLst>
                  <a:ext uri="{FF2B5EF4-FFF2-40B4-BE49-F238E27FC236}">
                    <a16:creationId xmlns:a16="http://schemas.microsoft.com/office/drawing/2014/main" id="{14ADEAC7-5DAA-8B42-B7F3-11789F3FD57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18" y="1709"/>
                <a:ext cx="15" cy="13"/>
              </a:xfrm>
              <a:custGeom>
                <a:avLst/>
                <a:gdLst>
                  <a:gd name="T0" fmla="*/ 5 w 10"/>
                  <a:gd name="T1" fmla="*/ 0 h 9"/>
                  <a:gd name="T2" fmla="*/ 0 w 10"/>
                  <a:gd name="T3" fmla="*/ 5 h 9"/>
                  <a:gd name="T4" fmla="*/ 5 w 10"/>
                  <a:gd name="T5" fmla="*/ 9 h 9"/>
                  <a:gd name="T6" fmla="*/ 10 w 10"/>
                  <a:gd name="T7" fmla="*/ 5 h 9"/>
                  <a:gd name="T8" fmla="*/ 5 w 10"/>
                  <a:gd name="T9" fmla="*/ 0 h 9"/>
                  <a:gd name="T10" fmla="*/ 5 w 10"/>
                  <a:gd name="T11" fmla="*/ 6 h 9"/>
                  <a:gd name="T12" fmla="*/ 3 w 10"/>
                  <a:gd name="T13" fmla="*/ 5 h 9"/>
                  <a:gd name="T14" fmla="*/ 5 w 10"/>
                  <a:gd name="T15" fmla="*/ 3 h 9"/>
                  <a:gd name="T16" fmla="*/ 7 w 10"/>
                  <a:gd name="T17" fmla="*/ 5 h 9"/>
                  <a:gd name="T18" fmla="*/ 5 w 10"/>
                  <a:gd name="T19" fmla="*/ 6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" h="9">
                    <a:moveTo>
                      <a:pt x="5" y="0"/>
                    </a:moveTo>
                    <a:cubicBezTo>
                      <a:pt x="3" y="0"/>
                      <a:pt x="0" y="2"/>
                      <a:pt x="0" y="5"/>
                    </a:cubicBezTo>
                    <a:cubicBezTo>
                      <a:pt x="0" y="7"/>
                      <a:pt x="3" y="9"/>
                      <a:pt x="5" y="9"/>
                    </a:cubicBezTo>
                    <a:cubicBezTo>
                      <a:pt x="8" y="9"/>
                      <a:pt x="10" y="7"/>
                      <a:pt x="10" y="5"/>
                    </a:cubicBezTo>
                    <a:cubicBezTo>
                      <a:pt x="10" y="2"/>
                      <a:pt x="8" y="0"/>
                      <a:pt x="5" y="0"/>
                    </a:cubicBezTo>
                    <a:close/>
                    <a:moveTo>
                      <a:pt x="5" y="6"/>
                    </a:moveTo>
                    <a:cubicBezTo>
                      <a:pt x="4" y="6"/>
                      <a:pt x="3" y="6"/>
                      <a:pt x="3" y="5"/>
                    </a:cubicBezTo>
                    <a:cubicBezTo>
                      <a:pt x="3" y="4"/>
                      <a:pt x="4" y="3"/>
                      <a:pt x="5" y="3"/>
                    </a:cubicBezTo>
                    <a:cubicBezTo>
                      <a:pt x="6" y="3"/>
                      <a:pt x="7" y="4"/>
                      <a:pt x="7" y="5"/>
                    </a:cubicBezTo>
                    <a:cubicBezTo>
                      <a:pt x="7" y="6"/>
                      <a:pt x="6" y="6"/>
                      <a:pt x="5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219" name="Freeform 227">
                <a:extLst>
                  <a:ext uri="{FF2B5EF4-FFF2-40B4-BE49-F238E27FC236}">
                    <a16:creationId xmlns:a16="http://schemas.microsoft.com/office/drawing/2014/main" id="{941402BC-B0F2-2E46-8486-007265C0D7C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88" y="1709"/>
                <a:ext cx="15" cy="13"/>
              </a:xfrm>
              <a:custGeom>
                <a:avLst/>
                <a:gdLst>
                  <a:gd name="T0" fmla="*/ 5 w 10"/>
                  <a:gd name="T1" fmla="*/ 0 h 9"/>
                  <a:gd name="T2" fmla="*/ 0 w 10"/>
                  <a:gd name="T3" fmla="*/ 5 h 9"/>
                  <a:gd name="T4" fmla="*/ 5 w 10"/>
                  <a:gd name="T5" fmla="*/ 9 h 9"/>
                  <a:gd name="T6" fmla="*/ 10 w 10"/>
                  <a:gd name="T7" fmla="*/ 5 h 9"/>
                  <a:gd name="T8" fmla="*/ 5 w 10"/>
                  <a:gd name="T9" fmla="*/ 0 h 9"/>
                  <a:gd name="T10" fmla="*/ 5 w 10"/>
                  <a:gd name="T11" fmla="*/ 6 h 9"/>
                  <a:gd name="T12" fmla="*/ 3 w 10"/>
                  <a:gd name="T13" fmla="*/ 5 h 9"/>
                  <a:gd name="T14" fmla="*/ 5 w 10"/>
                  <a:gd name="T15" fmla="*/ 3 h 9"/>
                  <a:gd name="T16" fmla="*/ 7 w 10"/>
                  <a:gd name="T17" fmla="*/ 5 h 9"/>
                  <a:gd name="T18" fmla="*/ 5 w 10"/>
                  <a:gd name="T19" fmla="*/ 6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" h="9">
                    <a:moveTo>
                      <a:pt x="5" y="0"/>
                    </a:moveTo>
                    <a:cubicBezTo>
                      <a:pt x="2" y="0"/>
                      <a:pt x="0" y="2"/>
                      <a:pt x="0" y="5"/>
                    </a:cubicBezTo>
                    <a:cubicBezTo>
                      <a:pt x="0" y="7"/>
                      <a:pt x="2" y="9"/>
                      <a:pt x="5" y="9"/>
                    </a:cubicBezTo>
                    <a:cubicBezTo>
                      <a:pt x="8" y="9"/>
                      <a:pt x="10" y="7"/>
                      <a:pt x="10" y="5"/>
                    </a:cubicBezTo>
                    <a:cubicBezTo>
                      <a:pt x="10" y="2"/>
                      <a:pt x="8" y="0"/>
                      <a:pt x="5" y="0"/>
                    </a:cubicBezTo>
                    <a:close/>
                    <a:moveTo>
                      <a:pt x="5" y="6"/>
                    </a:moveTo>
                    <a:cubicBezTo>
                      <a:pt x="4" y="6"/>
                      <a:pt x="3" y="6"/>
                      <a:pt x="3" y="5"/>
                    </a:cubicBezTo>
                    <a:cubicBezTo>
                      <a:pt x="3" y="4"/>
                      <a:pt x="4" y="3"/>
                      <a:pt x="5" y="3"/>
                    </a:cubicBezTo>
                    <a:cubicBezTo>
                      <a:pt x="6" y="3"/>
                      <a:pt x="7" y="4"/>
                      <a:pt x="7" y="5"/>
                    </a:cubicBezTo>
                    <a:cubicBezTo>
                      <a:pt x="7" y="6"/>
                      <a:pt x="6" y="6"/>
                      <a:pt x="5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220" name="Freeform 228">
                <a:extLst>
                  <a:ext uri="{FF2B5EF4-FFF2-40B4-BE49-F238E27FC236}">
                    <a16:creationId xmlns:a16="http://schemas.microsoft.com/office/drawing/2014/main" id="{94DA82BF-8398-2A4F-AD32-1EF0934051F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61" y="2001"/>
                <a:ext cx="62" cy="60"/>
              </a:xfrm>
              <a:custGeom>
                <a:avLst/>
                <a:gdLst>
                  <a:gd name="T0" fmla="*/ 42 w 43"/>
                  <a:gd name="T1" fmla="*/ 19 h 41"/>
                  <a:gd name="T2" fmla="*/ 30 w 43"/>
                  <a:gd name="T3" fmla="*/ 13 h 41"/>
                  <a:gd name="T4" fmla="*/ 26 w 43"/>
                  <a:gd name="T5" fmla="*/ 1 h 41"/>
                  <a:gd name="T6" fmla="*/ 2 w 43"/>
                  <a:gd name="T7" fmla="*/ 1 h 41"/>
                  <a:gd name="T8" fmla="*/ 2 w 43"/>
                  <a:gd name="T9" fmla="*/ 39 h 41"/>
                  <a:gd name="T10" fmla="*/ 16 w 43"/>
                  <a:gd name="T11" fmla="*/ 41 h 41"/>
                  <a:gd name="T12" fmla="*/ 22 w 43"/>
                  <a:gd name="T13" fmla="*/ 36 h 41"/>
                  <a:gd name="T14" fmla="*/ 28 w 43"/>
                  <a:gd name="T15" fmla="*/ 41 h 41"/>
                  <a:gd name="T16" fmla="*/ 41 w 43"/>
                  <a:gd name="T17" fmla="*/ 41 h 41"/>
                  <a:gd name="T18" fmla="*/ 42 w 43"/>
                  <a:gd name="T19" fmla="*/ 19 h 41"/>
                  <a:gd name="T20" fmla="*/ 15 w 43"/>
                  <a:gd name="T21" fmla="*/ 22 h 41"/>
                  <a:gd name="T22" fmla="*/ 12 w 43"/>
                  <a:gd name="T23" fmla="*/ 22 h 41"/>
                  <a:gd name="T24" fmla="*/ 11 w 43"/>
                  <a:gd name="T25" fmla="*/ 21 h 41"/>
                  <a:gd name="T26" fmla="*/ 12 w 43"/>
                  <a:gd name="T27" fmla="*/ 20 h 41"/>
                  <a:gd name="T28" fmla="*/ 15 w 43"/>
                  <a:gd name="T29" fmla="*/ 20 h 41"/>
                  <a:gd name="T30" fmla="*/ 16 w 43"/>
                  <a:gd name="T31" fmla="*/ 21 h 41"/>
                  <a:gd name="T32" fmla="*/ 15 w 43"/>
                  <a:gd name="T33" fmla="*/ 22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3" h="41">
                    <a:moveTo>
                      <a:pt x="42" y="19"/>
                    </a:moveTo>
                    <a:cubicBezTo>
                      <a:pt x="41" y="16"/>
                      <a:pt x="30" y="15"/>
                      <a:pt x="30" y="13"/>
                    </a:cubicBezTo>
                    <a:cubicBezTo>
                      <a:pt x="30" y="11"/>
                      <a:pt x="26" y="1"/>
                      <a:pt x="26" y="1"/>
                    </a:cubicBezTo>
                    <a:cubicBezTo>
                      <a:pt x="26" y="0"/>
                      <a:pt x="2" y="1"/>
                      <a:pt x="2" y="1"/>
                    </a:cubicBezTo>
                    <a:cubicBezTo>
                      <a:pt x="2" y="1"/>
                      <a:pt x="0" y="38"/>
                      <a:pt x="2" y="39"/>
                    </a:cubicBezTo>
                    <a:cubicBezTo>
                      <a:pt x="3" y="40"/>
                      <a:pt x="9" y="41"/>
                      <a:pt x="16" y="41"/>
                    </a:cubicBezTo>
                    <a:cubicBezTo>
                      <a:pt x="16" y="38"/>
                      <a:pt x="19" y="36"/>
                      <a:pt x="22" y="36"/>
                    </a:cubicBezTo>
                    <a:cubicBezTo>
                      <a:pt x="25" y="36"/>
                      <a:pt x="27" y="38"/>
                      <a:pt x="28" y="41"/>
                    </a:cubicBezTo>
                    <a:cubicBezTo>
                      <a:pt x="35" y="41"/>
                      <a:pt x="41" y="41"/>
                      <a:pt x="41" y="41"/>
                    </a:cubicBezTo>
                    <a:cubicBezTo>
                      <a:pt x="43" y="40"/>
                      <a:pt x="42" y="21"/>
                      <a:pt x="42" y="19"/>
                    </a:cubicBezTo>
                    <a:close/>
                    <a:moveTo>
                      <a:pt x="15" y="22"/>
                    </a:moveTo>
                    <a:cubicBezTo>
                      <a:pt x="12" y="22"/>
                      <a:pt x="12" y="22"/>
                      <a:pt x="12" y="22"/>
                    </a:cubicBezTo>
                    <a:cubicBezTo>
                      <a:pt x="11" y="22"/>
                      <a:pt x="11" y="21"/>
                      <a:pt x="11" y="21"/>
                    </a:cubicBezTo>
                    <a:cubicBezTo>
                      <a:pt x="11" y="20"/>
                      <a:pt x="11" y="20"/>
                      <a:pt x="12" y="20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5" y="20"/>
                      <a:pt x="16" y="20"/>
                      <a:pt x="16" y="21"/>
                    </a:cubicBezTo>
                    <a:cubicBezTo>
                      <a:pt x="16" y="21"/>
                      <a:pt x="15" y="22"/>
                      <a:pt x="15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221" name="Freeform 229">
                <a:extLst>
                  <a:ext uri="{FF2B5EF4-FFF2-40B4-BE49-F238E27FC236}">
                    <a16:creationId xmlns:a16="http://schemas.microsoft.com/office/drawing/2014/main" id="{F1143ACA-C830-DC4B-90FC-3C5F3947B3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1" y="2029"/>
                <a:ext cx="80" cy="32"/>
              </a:xfrm>
              <a:custGeom>
                <a:avLst/>
                <a:gdLst>
                  <a:gd name="T0" fmla="*/ 3 w 55"/>
                  <a:gd name="T1" fmla="*/ 1 h 22"/>
                  <a:gd name="T2" fmla="*/ 2 w 55"/>
                  <a:gd name="T3" fmla="*/ 21 h 22"/>
                  <a:gd name="T4" fmla="*/ 18 w 55"/>
                  <a:gd name="T5" fmla="*/ 22 h 22"/>
                  <a:gd name="T6" fmla="*/ 24 w 55"/>
                  <a:gd name="T7" fmla="*/ 17 h 22"/>
                  <a:gd name="T8" fmla="*/ 30 w 55"/>
                  <a:gd name="T9" fmla="*/ 22 h 22"/>
                  <a:gd name="T10" fmla="*/ 54 w 55"/>
                  <a:gd name="T11" fmla="*/ 21 h 22"/>
                  <a:gd name="T12" fmla="*/ 55 w 55"/>
                  <a:gd name="T13" fmla="*/ 2 h 22"/>
                  <a:gd name="T14" fmla="*/ 3 w 55"/>
                  <a:gd name="T15" fmla="*/ 1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5" h="22">
                    <a:moveTo>
                      <a:pt x="3" y="1"/>
                    </a:moveTo>
                    <a:cubicBezTo>
                      <a:pt x="2" y="2"/>
                      <a:pt x="0" y="20"/>
                      <a:pt x="2" y="21"/>
                    </a:cubicBezTo>
                    <a:cubicBezTo>
                      <a:pt x="3" y="22"/>
                      <a:pt x="10" y="22"/>
                      <a:pt x="18" y="22"/>
                    </a:cubicBezTo>
                    <a:cubicBezTo>
                      <a:pt x="19" y="19"/>
                      <a:pt x="21" y="17"/>
                      <a:pt x="24" y="17"/>
                    </a:cubicBezTo>
                    <a:cubicBezTo>
                      <a:pt x="27" y="17"/>
                      <a:pt x="29" y="19"/>
                      <a:pt x="30" y="22"/>
                    </a:cubicBezTo>
                    <a:cubicBezTo>
                      <a:pt x="42" y="22"/>
                      <a:pt x="54" y="22"/>
                      <a:pt x="54" y="21"/>
                    </a:cubicBezTo>
                    <a:cubicBezTo>
                      <a:pt x="54" y="21"/>
                      <a:pt x="55" y="2"/>
                      <a:pt x="55" y="2"/>
                    </a:cubicBezTo>
                    <a:cubicBezTo>
                      <a:pt x="55" y="1"/>
                      <a:pt x="5" y="0"/>
                      <a:pt x="3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222" name="Freeform 230">
                <a:extLst>
                  <a:ext uri="{FF2B5EF4-FFF2-40B4-BE49-F238E27FC236}">
                    <a16:creationId xmlns:a16="http://schemas.microsoft.com/office/drawing/2014/main" id="{DFF16F23-C519-CE44-9368-03A1FA2ECD1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08" y="2055"/>
                <a:ext cx="15" cy="16"/>
              </a:xfrm>
              <a:custGeom>
                <a:avLst/>
                <a:gdLst>
                  <a:gd name="T0" fmla="*/ 5 w 10"/>
                  <a:gd name="T1" fmla="*/ 0 h 11"/>
                  <a:gd name="T2" fmla="*/ 0 w 10"/>
                  <a:gd name="T3" fmla="*/ 6 h 11"/>
                  <a:gd name="T4" fmla="*/ 5 w 10"/>
                  <a:gd name="T5" fmla="*/ 11 h 11"/>
                  <a:gd name="T6" fmla="*/ 10 w 10"/>
                  <a:gd name="T7" fmla="*/ 6 h 11"/>
                  <a:gd name="T8" fmla="*/ 5 w 10"/>
                  <a:gd name="T9" fmla="*/ 0 h 11"/>
                  <a:gd name="T10" fmla="*/ 5 w 10"/>
                  <a:gd name="T11" fmla="*/ 8 h 11"/>
                  <a:gd name="T12" fmla="*/ 3 w 10"/>
                  <a:gd name="T13" fmla="*/ 6 h 11"/>
                  <a:gd name="T14" fmla="*/ 5 w 10"/>
                  <a:gd name="T15" fmla="*/ 4 h 11"/>
                  <a:gd name="T16" fmla="*/ 7 w 10"/>
                  <a:gd name="T17" fmla="*/ 6 h 11"/>
                  <a:gd name="T18" fmla="*/ 5 w 10"/>
                  <a:gd name="T19" fmla="*/ 8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" h="11">
                    <a:moveTo>
                      <a:pt x="5" y="0"/>
                    </a:moveTo>
                    <a:cubicBezTo>
                      <a:pt x="2" y="0"/>
                      <a:pt x="0" y="3"/>
                      <a:pt x="0" y="6"/>
                    </a:cubicBezTo>
                    <a:cubicBezTo>
                      <a:pt x="0" y="8"/>
                      <a:pt x="2" y="11"/>
                      <a:pt x="5" y="11"/>
                    </a:cubicBezTo>
                    <a:cubicBezTo>
                      <a:pt x="8" y="11"/>
                      <a:pt x="10" y="8"/>
                      <a:pt x="10" y="6"/>
                    </a:cubicBezTo>
                    <a:cubicBezTo>
                      <a:pt x="10" y="3"/>
                      <a:pt x="8" y="0"/>
                      <a:pt x="5" y="0"/>
                    </a:cubicBezTo>
                    <a:close/>
                    <a:moveTo>
                      <a:pt x="5" y="8"/>
                    </a:moveTo>
                    <a:cubicBezTo>
                      <a:pt x="4" y="8"/>
                      <a:pt x="3" y="7"/>
                      <a:pt x="3" y="6"/>
                    </a:cubicBezTo>
                    <a:cubicBezTo>
                      <a:pt x="3" y="4"/>
                      <a:pt x="4" y="4"/>
                      <a:pt x="5" y="4"/>
                    </a:cubicBezTo>
                    <a:cubicBezTo>
                      <a:pt x="6" y="4"/>
                      <a:pt x="7" y="4"/>
                      <a:pt x="7" y="6"/>
                    </a:cubicBezTo>
                    <a:cubicBezTo>
                      <a:pt x="7" y="7"/>
                      <a:pt x="6" y="8"/>
                      <a:pt x="5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223" name="Freeform 231">
                <a:extLst>
                  <a:ext uri="{FF2B5EF4-FFF2-40B4-BE49-F238E27FC236}">
                    <a16:creationId xmlns:a16="http://schemas.microsoft.com/office/drawing/2014/main" id="{50DC3277-2161-9343-AE3C-530A16BBE90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85" y="2055"/>
                <a:ext cx="15" cy="16"/>
              </a:xfrm>
              <a:custGeom>
                <a:avLst/>
                <a:gdLst>
                  <a:gd name="T0" fmla="*/ 5 w 10"/>
                  <a:gd name="T1" fmla="*/ 0 h 11"/>
                  <a:gd name="T2" fmla="*/ 0 w 10"/>
                  <a:gd name="T3" fmla="*/ 6 h 11"/>
                  <a:gd name="T4" fmla="*/ 5 w 10"/>
                  <a:gd name="T5" fmla="*/ 11 h 11"/>
                  <a:gd name="T6" fmla="*/ 10 w 10"/>
                  <a:gd name="T7" fmla="*/ 6 h 11"/>
                  <a:gd name="T8" fmla="*/ 5 w 10"/>
                  <a:gd name="T9" fmla="*/ 0 h 11"/>
                  <a:gd name="T10" fmla="*/ 5 w 10"/>
                  <a:gd name="T11" fmla="*/ 8 h 11"/>
                  <a:gd name="T12" fmla="*/ 3 w 10"/>
                  <a:gd name="T13" fmla="*/ 6 h 11"/>
                  <a:gd name="T14" fmla="*/ 5 w 10"/>
                  <a:gd name="T15" fmla="*/ 4 h 11"/>
                  <a:gd name="T16" fmla="*/ 7 w 10"/>
                  <a:gd name="T17" fmla="*/ 6 h 11"/>
                  <a:gd name="T18" fmla="*/ 5 w 10"/>
                  <a:gd name="T19" fmla="*/ 8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" h="11">
                    <a:moveTo>
                      <a:pt x="5" y="0"/>
                    </a:moveTo>
                    <a:cubicBezTo>
                      <a:pt x="2" y="0"/>
                      <a:pt x="0" y="3"/>
                      <a:pt x="0" y="6"/>
                    </a:cubicBezTo>
                    <a:cubicBezTo>
                      <a:pt x="0" y="8"/>
                      <a:pt x="2" y="11"/>
                      <a:pt x="5" y="11"/>
                    </a:cubicBezTo>
                    <a:cubicBezTo>
                      <a:pt x="8" y="11"/>
                      <a:pt x="10" y="8"/>
                      <a:pt x="10" y="6"/>
                    </a:cubicBezTo>
                    <a:cubicBezTo>
                      <a:pt x="10" y="3"/>
                      <a:pt x="8" y="0"/>
                      <a:pt x="5" y="0"/>
                    </a:cubicBezTo>
                    <a:close/>
                    <a:moveTo>
                      <a:pt x="5" y="8"/>
                    </a:moveTo>
                    <a:cubicBezTo>
                      <a:pt x="4" y="8"/>
                      <a:pt x="3" y="7"/>
                      <a:pt x="3" y="6"/>
                    </a:cubicBezTo>
                    <a:cubicBezTo>
                      <a:pt x="3" y="4"/>
                      <a:pt x="4" y="4"/>
                      <a:pt x="5" y="4"/>
                    </a:cubicBezTo>
                    <a:cubicBezTo>
                      <a:pt x="6" y="4"/>
                      <a:pt x="7" y="4"/>
                      <a:pt x="7" y="6"/>
                    </a:cubicBezTo>
                    <a:cubicBezTo>
                      <a:pt x="7" y="7"/>
                      <a:pt x="6" y="8"/>
                      <a:pt x="5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224" name="Rectangle 232">
                <a:extLst>
                  <a:ext uri="{FF2B5EF4-FFF2-40B4-BE49-F238E27FC236}">
                    <a16:creationId xmlns:a16="http://schemas.microsoft.com/office/drawing/2014/main" id="{81A3206F-F7E2-8948-A508-969D47766C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6" y="2537"/>
                <a:ext cx="226" cy="7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225" name="Rectangle 233">
                <a:extLst>
                  <a:ext uri="{FF2B5EF4-FFF2-40B4-BE49-F238E27FC236}">
                    <a16:creationId xmlns:a16="http://schemas.microsoft.com/office/drawing/2014/main" id="{4A258207-84E1-2E4E-B552-10BFC71E79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83" y="2464"/>
                <a:ext cx="20" cy="7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226" name="Rectangle 234">
                <a:extLst>
                  <a:ext uri="{FF2B5EF4-FFF2-40B4-BE49-F238E27FC236}">
                    <a16:creationId xmlns:a16="http://schemas.microsoft.com/office/drawing/2014/main" id="{1844032C-2F62-624C-BEA5-B894C4496A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15" y="2464"/>
                <a:ext cx="20" cy="7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227" name="Rectangle 235">
                <a:extLst>
                  <a:ext uri="{FF2B5EF4-FFF2-40B4-BE49-F238E27FC236}">
                    <a16:creationId xmlns:a16="http://schemas.microsoft.com/office/drawing/2014/main" id="{3BA8524A-99A6-3244-85DC-B955E3FD6E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59" y="2502"/>
                <a:ext cx="20" cy="36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228" name="Rectangle 236">
                <a:extLst>
                  <a:ext uri="{FF2B5EF4-FFF2-40B4-BE49-F238E27FC236}">
                    <a16:creationId xmlns:a16="http://schemas.microsoft.com/office/drawing/2014/main" id="{CA79A972-F6AD-1C41-85C9-7103DCB6FA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91" y="2521"/>
                <a:ext cx="20" cy="1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229" name="Rectangle 237">
                <a:extLst>
                  <a:ext uri="{FF2B5EF4-FFF2-40B4-BE49-F238E27FC236}">
                    <a16:creationId xmlns:a16="http://schemas.microsoft.com/office/drawing/2014/main" id="{315F11D4-21D0-B44F-8A8E-BF9B55F49B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92" y="1612"/>
                <a:ext cx="182" cy="59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230" name="Rectangle 238">
                <a:extLst>
                  <a:ext uri="{FF2B5EF4-FFF2-40B4-BE49-F238E27FC236}">
                    <a16:creationId xmlns:a16="http://schemas.microsoft.com/office/drawing/2014/main" id="{BA142EE6-279A-324A-BE6F-473D54BE52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05" y="1554"/>
                <a:ext cx="16" cy="59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231" name="Rectangle 239">
                <a:extLst>
                  <a:ext uri="{FF2B5EF4-FFF2-40B4-BE49-F238E27FC236}">
                    <a16:creationId xmlns:a16="http://schemas.microsoft.com/office/drawing/2014/main" id="{79B29E31-5DA2-2A4D-BA58-2342515942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31" y="1554"/>
                <a:ext cx="18" cy="59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232" name="Rectangle 240">
                <a:extLst>
                  <a:ext uri="{FF2B5EF4-FFF2-40B4-BE49-F238E27FC236}">
                    <a16:creationId xmlns:a16="http://schemas.microsoft.com/office/drawing/2014/main" id="{C1CFBB15-9750-744C-8892-127598BE20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66" y="1583"/>
                <a:ext cx="16" cy="3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233" name="Rectangle 241">
                <a:extLst>
                  <a:ext uri="{FF2B5EF4-FFF2-40B4-BE49-F238E27FC236}">
                    <a16:creationId xmlns:a16="http://schemas.microsoft.com/office/drawing/2014/main" id="{3031E4DB-550F-9F41-9897-79934DE64A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90" y="1599"/>
                <a:ext cx="16" cy="1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234" name="Rectangle 242">
                <a:extLst>
                  <a:ext uri="{FF2B5EF4-FFF2-40B4-BE49-F238E27FC236}">
                    <a16:creationId xmlns:a16="http://schemas.microsoft.com/office/drawing/2014/main" id="{8A3C4019-5673-064E-A06C-76E28CB269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11" y="1583"/>
                <a:ext cx="18" cy="3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235" name="Rectangle 243">
                <a:extLst>
                  <a:ext uri="{FF2B5EF4-FFF2-40B4-BE49-F238E27FC236}">
                    <a16:creationId xmlns:a16="http://schemas.microsoft.com/office/drawing/2014/main" id="{35B468DA-DAF9-0049-8E63-EBDD3FD72D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35" y="1599"/>
                <a:ext cx="16" cy="1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236" name="Rectangle 244">
                <a:extLst>
                  <a:ext uri="{FF2B5EF4-FFF2-40B4-BE49-F238E27FC236}">
                    <a16:creationId xmlns:a16="http://schemas.microsoft.com/office/drawing/2014/main" id="{E25E9885-8827-054B-BCB6-D1DAD2A971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74" y="1343"/>
                <a:ext cx="86" cy="2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237" name="Rectangle 245">
                <a:extLst>
                  <a:ext uri="{FF2B5EF4-FFF2-40B4-BE49-F238E27FC236}">
                    <a16:creationId xmlns:a16="http://schemas.microsoft.com/office/drawing/2014/main" id="{C9E68A17-7984-EC48-A453-0844A6473B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81" y="1315"/>
                <a:ext cx="8" cy="2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238" name="Rectangle 246">
                <a:extLst>
                  <a:ext uri="{FF2B5EF4-FFF2-40B4-BE49-F238E27FC236}">
                    <a16:creationId xmlns:a16="http://schemas.microsoft.com/office/drawing/2014/main" id="{91BC2B54-BD89-F749-9F93-BF4AEAA936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93" y="1315"/>
                <a:ext cx="9" cy="2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239" name="Rectangle 247">
                <a:extLst>
                  <a:ext uri="{FF2B5EF4-FFF2-40B4-BE49-F238E27FC236}">
                    <a16:creationId xmlns:a16="http://schemas.microsoft.com/office/drawing/2014/main" id="{195D3FF0-0163-4243-BD7F-EA53DA4712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09" y="1330"/>
                <a:ext cx="9" cy="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240" name="Rectangle 248">
                <a:extLst>
                  <a:ext uri="{FF2B5EF4-FFF2-40B4-BE49-F238E27FC236}">
                    <a16:creationId xmlns:a16="http://schemas.microsoft.com/office/drawing/2014/main" id="{FC6F7225-0D45-4A42-9EAE-0667307B87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21" y="1335"/>
                <a:ext cx="7" cy="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241" name="Rectangle 249">
                <a:extLst>
                  <a:ext uri="{FF2B5EF4-FFF2-40B4-BE49-F238E27FC236}">
                    <a16:creationId xmlns:a16="http://schemas.microsoft.com/office/drawing/2014/main" id="{B14D2663-9150-D340-B06E-0F310871A2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31" y="1330"/>
                <a:ext cx="7" cy="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242" name="Rectangle 250">
                <a:extLst>
                  <a:ext uri="{FF2B5EF4-FFF2-40B4-BE49-F238E27FC236}">
                    <a16:creationId xmlns:a16="http://schemas.microsoft.com/office/drawing/2014/main" id="{B52BDB6D-0778-EC4E-BF9A-C91AD81495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41" y="1335"/>
                <a:ext cx="7" cy="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243" name="Rectangle 251">
                <a:extLst>
                  <a:ext uri="{FF2B5EF4-FFF2-40B4-BE49-F238E27FC236}">
                    <a16:creationId xmlns:a16="http://schemas.microsoft.com/office/drawing/2014/main" id="{D2901BDF-18C5-DB44-864F-D9AC8F7170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33" y="1964"/>
                <a:ext cx="209" cy="69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244" name="Rectangle 252">
                <a:extLst>
                  <a:ext uri="{FF2B5EF4-FFF2-40B4-BE49-F238E27FC236}">
                    <a16:creationId xmlns:a16="http://schemas.microsoft.com/office/drawing/2014/main" id="{E1F19192-4D27-D143-9B3E-6E09D7E2FB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49" y="1897"/>
                <a:ext cx="19" cy="7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245" name="Rectangle 253">
                <a:extLst>
                  <a:ext uri="{FF2B5EF4-FFF2-40B4-BE49-F238E27FC236}">
                    <a16:creationId xmlns:a16="http://schemas.microsoft.com/office/drawing/2014/main" id="{2622A5B6-1725-FD4E-B31D-010A676994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78" y="1897"/>
                <a:ext cx="20" cy="7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246" name="Rectangle 254">
                <a:extLst>
                  <a:ext uri="{FF2B5EF4-FFF2-40B4-BE49-F238E27FC236}">
                    <a16:creationId xmlns:a16="http://schemas.microsoft.com/office/drawing/2014/main" id="{0510BE94-4628-084A-90C2-2FD8571D8D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19" y="1932"/>
                <a:ext cx="19" cy="3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247" name="Rectangle 255">
                <a:extLst>
                  <a:ext uri="{FF2B5EF4-FFF2-40B4-BE49-F238E27FC236}">
                    <a16:creationId xmlns:a16="http://schemas.microsoft.com/office/drawing/2014/main" id="{4DED4908-BAE4-FF4A-BBC5-51F7793C5E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45" y="1949"/>
                <a:ext cx="19" cy="1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248" name="Rectangle 256">
                <a:extLst>
                  <a:ext uri="{FF2B5EF4-FFF2-40B4-BE49-F238E27FC236}">
                    <a16:creationId xmlns:a16="http://schemas.microsoft.com/office/drawing/2014/main" id="{C55D1C94-F474-F44E-9A1A-B323C7278F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71" y="1932"/>
                <a:ext cx="19" cy="3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249" name="Rectangle 257">
                <a:extLst>
                  <a:ext uri="{FF2B5EF4-FFF2-40B4-BE49-F238E27FC236}">
                    <a16:creationId xmlns:a16="http://schemas.microsoft.com/office/drawing/2014/main" id="{521B5F3A-539E-EB42-A20E-C15DB5A4FD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97" y="1949"/>
                <a:ext cx="19" cy="1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250" name="Freeform 258">
                <a:extLst>
                  <a:ext uri="{FF2B5EF4-FFF2-40B4-BE49-F238E27FC236}">
                    <a16:creationId xmlns:a16="http://schemas.microsoft.com/office/drawing/2014/main" id="{70F1753C-892B-5D40-BAE6-68C993A452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44" y="684"/>
                <a:ext cx="96" cy="83"/>
              </a:xfrm>
              <a:custGeom>
                <a:avLst/>
                <a:gdLst>
                  <a:gd name="T0" fmla="*/ 0 w 96"/>
                  <a:gd name="T1" fmla="*/ 83 h 83"/>
                  <a:gd name="T2" fmla="*/ 48 w 96"/>
                  <a:gd name="T3" fmla="*/ 0 h 83"/>
                  <a:gd name="T4" fmla="*/ 96 w 96"/>
                  <a:gd name="T5" fmla="*/ 83 h 83"/>
                  <a:gd name="T6" fmla="*/ 0 w 96"/>
                  <a:gd name="T7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6" h="83">
                    <a:moveTo>
                      <a:pt x="0" y="83"/>
                    </a:moveTo>
                    <a:lnTo>
                      <a:pt x="48" y="0"/>
                    </a:lnTo>
                    <a:lnTo>
                      <a:pt x="96" y="83"/>
                    </a:lnTo>
                    <a:lnTo>
                      <a:pt x="0" y="8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251" name="Freeform 259">
                <a:extLst>
                  <a:ext uri="{FF2B5EF4-FFF2-40B4-BE49-F238E27FC236}">
                    <a16:creationId xmlns:a16="http://schemas.microsoft.com/office/drawing/2014/main" id="{14E75CFB-B558-F448-A565-61C466E5D5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44" y="783"/>
                <a:ext cx="96" cy="83"/>
              </a:xfrm>
              <a:custGeom>
                <a:avLst/>
                <a:gdLst>
                  <a:gd name="T0" fmla="*/ 0 w 96"/>
                  <a:gd name="T1" fmla="*/ 0 h 83"/>
                  <a:gd name="T2" fmla="*/ 48 w 96"/>
                  <a:gd name="T3" fmla="*/ 83 h 83"/>
                  <a:gd name="T4" fmla="*/ 96 w 96"/>
                  <a:gd name="T5" fmla="*/ 0 h 83"/>
                  <a:gd name="T6" fmla="*/ 0 w 96"/>
                  <a:gd name="T7" fmla="*/ 0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6" h="83">
                    <a:moveTo>
                      <a:pt x="0" y="0"/>
                    </a:moveTo>
                    <a:lnTo>
                      <a:pt x="48" y="83"/>
                    </a:lnTo>
                    <a:lnTo>
                      <a:pt x="96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252" name="Freeform 260">
                <a:extLst>
                  <a:ext uri="{FF2B5EF4-FFF2-40B4-BE49-F238E27FC236}">
                    <a16:creationId xmlns:a16="http://schemas.microsoft.com/office/drawing/2014/main" id="{312957C9-CABB-6F4E-84A9-1EEF353AED1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725" y="1744"/>
                <a:ext cx="89" cy="87"/>
              </a:xfrm>
              <a:custGeom>
                <a:avLst/>
                <a:gdLst>
                  <a:gd name="T0" fmla="*/ 30 w 61"/>
                  <a:gd name="T1" fmla="*/ 0 h 60"/>
                  <a:gd name="T2" fmla="*/ 0 w 61"/>
                  <a:gd name="T3" fmla="*/ 30 h 60"/>
                  <a:gd name="T4" fmla="*/ 30 w 61"/>
                  <a:gd name="T5" fmla="*/ 60 h 60"/>
                  <a:gd name="T6" fmla="*/ 61 w 61"/>
                  <a:gd name="T7" fmla="*/ 30 h 60"/>
                  <a:gd name="T8" fmla="*/ 30 w 61"/>
                  <a:gd name="T9" fmla="*/ 0 h 60"/>
                  <a:gd name="T10" fmla="*/ 30 w 61"/>
                  <a:gd name="T11" fmla="*/ 51 h 60"/>
                  <a:gd name="T12" fmla="*/ 10 w 61"/>
                  <a:gd name="T13" fmla="*/ 30 h 60"/>
                  <a:gd name="T14" fmla="*/ 30 w 61"/>
                  <a:gd name="T15" fmla="*/ 9 h 60"/>
                  <a:gd name="T16" fmla="*/ 51 w 61"/>
                  <a:gd name="T17" fmla="*/ 30 h 60"/>
                  <a:gd name="T18" fmla="*/ 30 w 61"/>
                  <a:gd name="T19" fmla="*/ 51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1" h="60">
                    <a:moveTo>
                      <a:pt x="30" y="0"/>
                    </a:moveTo>
                    <a:cubicBezTo>
                      <a:pt x="14" y="0"/>
                      <a:pt x="0" y="13"/>
                      <a:pt x="0" y="30"/>
                    </a:cubicBezTo>
                    <a:cubicBezTo>
                      <a:pt x="0" y="47"/>
                      <a:pt x="14" y="60"/>
                      <a:pt x="30" y="60"/>
                    </a:cubicBezTo>
                    <a:cubicBezTo>
                      <a:pt x="47" y="60"/>
                      <a:pt x="61" y="47"/>
                      <a:pt x="61" y="30"/>
                    </a:cubicBezTo>
                    <a:cubicBezTo>
                      <a:pt x="61" y="13"/>
                      <a:pt x="47" y="0"/>
                      <a:pt x="30" y="0"/>
                    </a:cubicBezTo>
                    <a:close/>
                    <a:moveTo>
                      <a:pt x="30" y="51"/>
                    </a:moveTo>
                    <a:cubicBezTo>
                      <a:pt x="19" y="51"/>
                      <a:pt x="10" y="42"/>
                      <a:pt x="10" y="30"/>
                    </a:cubicBezTo>
                    <a:cubicBezTo>
                      <a:pt x="10" y="19"/>
                      <a:pt x="19" y="9"/>
                      <a:pt x="30" y="9"/>
                    </a:cubicBezTo>
                    <a:cubicBezTo>
                      <a:pt x="42" y="9"/>
                      <a:pt x="51" y="19"/>
                      <a:pt x="51" y="30"/>
                    </a:cubicBezTo>
                    <a:cubicBezTo>
                      <a:pt x="51" y="42"/>
                      <a:pt x="42" y="51"/>
                      <a:pt x="30" y="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253" name="Rectangle 261">
                <a:extLst>
                  <a:ext uri="{FF2B5EF4-FFF2-40B4-BE49-F238E27FC236}">
                    <a16:creationId xmlns:a16="http://schemas.microsoft.com/office/drawing/2014/main" id="{A0C6D5BA-7C35-3542-B7CE-34AAE496A8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60" y="1826"/>
                <a:ext cx="19" cy="5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254" name="Rectangle 262">
                <a:extLst>
                  <a:ext uri="{FF2B5EF4-FFF2-40B4-BE49-F238E27FC236}">
                    <a16:creationId xmlns:a16="http://schemas.microsoft.com/office/drawing/2014/main" id="{7DFEB474-F99E-3C4C-BDC5-2F629A7E1E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60" y="1766"/>
                <a:ext cx="19" cy="4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255" name="Freeform 263">
                <a:extLst>
                  <a:ext uri="{FF2B5EF4-FFF2-40B4-BE49-F238E27FC236}">
                    <a16:creationId xmlns:a16="http://schemas.microsoft.com/office/drawing/2014/main" id="{21363D5F-444E-514F-AB51-7F5AB9FE133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97" y="1741"/>
                <a:ext cx="169" cy="112"/>
              </a:xfrm>
              <a:custGeom>
                <a:avLst/>
                <a:gdLst>
                  <a:gd name="T0" fmla="*/ 0 w 169"/>
                  <a:gd name="T1" fmla="*/ 0 h 112"/>
                  <a:gd name="T2" fmla="*/ 0 w 169"/>
                  <a:gd name="T3" fmla="*/ 112 h 112"/>
                  <a:gd name="T4" fmla="*/ 40 w 169"/>
                  <a:gd name="T5" fmla="*/ 112 h 112"/>
                  <a:gd name="T6" fmla="*/ 40 w 169"/>
                  <a:gd name="T7" fmla="*/ 96 h 112"/>
                  <a:gd name="T8" fmla="*/ 117 w 169"/>
                  <a:gd name="T9" fmla="*/ 96 h 112"/>
                  <a:gd name="T10" fmla="*/ 117 w 169"/>
                  <a:gd name="T11" fmla="*/ 112 h 112"/>
                  <a:gd name="T12" fmla="*/ 169 w 169"/>
                  <a:gd name="T13" fmla="*/ 112 h 112"/>
                  <a:gd name="T14" fmla="*/ 169 w 169"/>
                  <a:gd name="T15" fmla="*/ 0 h 112"/>
                  <a:gd name="T16" fmla="*/ 0 w 169"/>
                  <a:gd name="T17" fmla="*/ 0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9" h="112">
                    <a:moveTo>
                      <a:pt x="0" y="0"/>
                    </a:moveTo>
                    <a:lnTo>
                      <a:pt x="0" y="112"/>
                    </a:lnTo>
                    <a:lnTo>
                      <a:pt x="40" y="112"/>
                    </a:lnTo>
                    <a:lnTo>
                      <a:pt x="40" y="96"/>
                    </a:lnTo>
                    <a:lnTo>
                      <a:pt x="117" y="96"/>
                    </a:lnTo>
                    <a:lnTo>
                      <a:pt x="117" y="112"/>
                    </a:lnTo>
                    <a:lnTo>
                      <a:pt x="169" y="112"/>
                    </a:lnTo>
                    <a:lnTo>
                      <a:pt x="169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26988" cap="flat">
                <a:noFill/>
                <a:prstDash val="solid"/>
                <a:miter lim="800000"/>
                <a:headEnd/>
                <a:tailEnd/>
              </a:ln>
              <a:extLst/>
            </p:spPr>
            <p:txBody>
              <a:bodyPr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256" name="Freeform 264">
                <a:extLst>
                  <a:ext uri="{FF2B5EF4-FFF2-40B4-BE49-F238E27FC236}">
                    <a16:creationId xmlns:a16="http://schemas.microsoft.com/office/drawing/2014/main" id="{E504E63A-067F-C24E-9740-0A3A2DC3C8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0" y="1017"/>
                <a:ext cx="122" cy="135"/>
              </a:xfrm>
              <a:custGeom>
                <a:avLst/>
                <a:gdLst>
                  <a:gd name="T0" fmla="*/ 37 w 84"/>
                  <a:gd name="T1" fmla="*/ 0 h 93"/>
                  <a:gd name="T2" fmla="*/ 0 w 84"/>
                  <a:gd name="T3" fmla="*/ 19 h 93"/>
                  <a:gd name="T4" fmla="*/ 27 w 84"/>
                  <a:gd name="T5" fmla="*/ 46 h 93"/>
                  <a:gd name="T6" fmla="*/ 0 w 84"/>
                  <a:gd name="T7" fmla="*/ 74 h 93"/>
                  <a:gd name="T8" fmla="*/ 37 w 84"/>
                  <a:gd name="T9" fmla="*/ 93 h 93"/>
                  <a:gd name="T10" fmla="*/ 84 w 84"/>
                  <a:gd name="T11" fmla="*/ 46 h 93"/>
                  <a:gd name="T12" fmla="*/ 37 w 84"/>
                  <a:gd name="T13" fmla="*/ 0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4" h="93">
                    <a:moveTo>
                      <a:pt x="37" y="0"/>
                    </a:moveTo>
                    <a:cubicBezTo>
                      <a:pt x="22" y="0"/>
                      <a:pt x="8" y="7"/>
                      <a:pt x="0" y="19"/>
                    </a:cubicBezTo>
                    <a:cubicBezTo>
                      <a:pt x="15" y="19"/>
                      <a:pt x="27" y="31"/>
                      <a:pt x="27" y="46"/>
                    </a:cubicBezTo>
                    <a:cubicBezTo>
                      <a:pt x="27" y="61"/>
                      <a:pt x="15" y="74"/>
                      <a:pt x="0" y="74"/>
                    </a:cubicBezTo>
                    <a:cubicBezTo>
                      <a:pt x="8" y="85"/>
                      <a:pt x="22" y="93"/>
                      <a:pt x="37" y="93"/>
                    </a:cubicBezTo>
                    <a:cubicBezTo>
                      <a:pt x="63" y="93"/>
                      <a:pt x="84" y="72"/>
                      <a:pt x="84" y="46"/>
                    </a:cubicBezTo>
                    <a:cubicBezTo>
                      <a:pt x="84" y="21"/>
                      <a:pt x="63" y="0"/>
                      <a:pt x="3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257" name="Oval 265">
                <a:extLst>
                  <a:ext uri="{FF2B5EF4-FFF2-40B4-BE49-F238E27FC236}">
                    <a16:creationId xmlns:a16="http://schemas.microsoft.com/office/drawing/2014/main" id="{2560AC27-9ABF-8C4C-ADA4-72B8EE2B94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0" y="1049"/>
                <a:ext cx="70" cy="7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258" name="Rectangle 266">
                <a:extLst>
                  <a:ext uri="{FF2B5EF4-FFF2-40B4-BE49-F238E27FC236}">
                    <a16:creationId xmlns:a16="http://schemas.microsoft.com/office/drawing/2014/main" id="{D87C3462-2603-4D40-B5FB-D624C98770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0" y="1064"/>
                <a:ext cx="94" cy="4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259" name="Freeform 267">
                <a:extLst>
                  <a:ext uri="{FF2B5EF4-FFF2-40B4-BE49-F238E27FC236}">
                    <a16:creationId xmlns:a16="http://schemas.microsoft.com/office/drawing/2014/main" id="{32CC4C80-EF07-4849-A17A-FA3B4DE0C5F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87" y="917"/>
                <a:ext cx="83" cy="84"/>
              </a:xfrm>
              <a:custGeom>
                <a:avLst/>
                <a:gdLst>
                  <a:gd name="T0" fmla="*/ 29 w 57"/>
                  <a:gd name="T1" fmla="*/ 0 h 58"/>
                  <a:gd name="T2" fmla="*/ 0 w 57"/>
                  <a:gd name="T3" fmla="*/ 29 h 58"/>
                  <a:gd name="T4" fmla="*/ 29 w 57"/>
                  <a:gd name="T5" fmla="*/ 58 h 58"/>
                  <a:gd name="T6" fmla="*/ 57 w 57"/>
                  <a:gd name="T7" fmla="*/ 29 h 58"/>
                  <a:gd name="T8" fmla="*/ 29 w 57"/>
                  <a:gd name="T9" fmla="*/ 0 h 58"/>
                  <a:gd name="T10" fmla="*/ 29 w 57"/>
                  <a:gd name="T11" fmla="*/ 41 h 58"/>
                  <a:gd name="T12" fmla="*/ 17 w 57"/>
                  <a:gd name="T13" fmla="*/ 29 h 58"/>
                  <a:gd name="T14" fmla="*/ 29 w 57"/>
                  <a:gd name="T15" fmla="*/ 17 h 58"/>
                  <a:gd name="T16" fmla="*/ 40 w 57"/>
                  <a:gd name="T17" fmla="*/ 29 h 58"/>
                  <a:gd name="T18" fmla="*/ 29 w 57"/>
                  <a:gd name="T19" fmla="*/ 41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7" h="58">
                    <a:moveTo>
                      <a:pt x="29" y="0"/>
                    </a:moveTo>
                    <a:cubicBezTo>
                      <a:pt x="13" y="0"/>
                      <a:pt x="0" y="13"/>
                      <a:pt x="0" y="29"/>
                    </a:cubicBezTo>
                    <a:cubicBezTo>
                      <a:pt x="0" y="45"/>
                      <a:pt x="13" y="58"/>
                      <a:pt x="29" y="58"/>
                    </a:cubicBezTo>
                    <a:cubicBezTo>
                      <a:pt x="45" y="58"/>
                      <a:pt x="57" y="45"/>
                      <a:pt x="57" y="29"/>
                    </a:cubicBezTo>
                    <a:cubicBezTo>
                      <a:pt x="57" y="13"/>
                      <a:pt x="45" y="0"/>
                      <a:pt x="29" y="0"/>
                    </a:cubicBezTo>
                    <a:close/>
                    <a:moveTo>
                      <a:pt x="29" y="41"/>
                    </a:moveTo>
                    <a:cubicBezTo>
                      <a:pt x="22" y="41"/>
                      <a:pt x="17" y="36"/>
                      <a:pt x="17" y="29"/>
                    </a:cubicBezTo>
                    <a:cubicBezTo>
                      <a:pt x="17" y="23"/>
                      <a:pt x="22" y="17"/>
                      <a:pt x="29" y="17"/>
                    </a:cubicBezTo>
                    <a:cubicBezTo>
                      <a:pt x="35" y="17"/>
                      <a:pt x="40" y="23"/>
                      <a:pt x="40" y="29"/>
                    </a:cubicBezTo>
                    <a:cubicBezTo>
                      <a:pt x="40" y="36"/>
                      <a:pt x="35" y="41"/>
                      <a:pt x="29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260" name="Freeform 268">
                <a:extLst>
                  <a:ext uri="{FF2B5EF4-FFF2-40B4-BE49-F238E27FC236}">
                    <a16:creationId xmlns:a16="http://schemas.microsoft.com/office/drawing/2014/main" id="{27A49BA7-A24A-1441-A332-D5C558E0CFA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84" y="1014"/>
                <a:ext cx="57" cy="57"/>
              </a:xfrm>
              <a:custGeom>
                <a:avLst/>
                <a:gdLst>
                  <a:gd name="T0" fmla="*/ 20 w 39"/>
                  <a:gd name="T1" fmla="*/ 0 h 39"/>
                  <a:gd name="T2" fmla="*/ 0 w 39"/>
                  <a:gd name="T3" fmla="*/ 19 h 39"/>
                  <a:gd name="T4" fmla="*/ 20 w 39"/>
                  <a:gd name="T5" fmla="*/ 39 h 39"/>
                  <a:gd name="T6" fmla="*/ 39 w 39"/>
                  <a:gd name="T7" fmla="*/ 19 h 39"/>
                  <a:gd name="T8" fmla="*/ 20 w 39"/>
                  <a:gd name="T9" fmla="*/ 0 h 39"/>
                  <a:gd name="T10" fmla="*/ 20 w 39"/>
                  <a:gd name="T11" fmla="*/ 27 h 39"/>
                  <a:gd name="T12" fmla="*/ 12 w 39"/>
                  <a:gd name="T13" fmla="*/ 19 h 39"/>
                  <a:gd name="T14" fmla="*/ 20 w 39"/>
                  <a:gd name="T15" fmla="*/ 11 h 39"/>
                  <a:gd name="T16" fmla="*/ 28 w 39"/>
                  <a:gd name="T17" fmla="*/ 19 h 39"/>
                  <a:gd name="T18" fmla="*/ 20 w 39"/>
                  <a:gd name="T19" fmla="*/ 27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39">
                    <a:moveTo>
                      <a:pt x="20" y="0"/>
                    </a:moveTo>
                    <a:cubicBezTo>
                      <a:pt x="9" y="0"/>
                      <a:pt x="0" y="8"/>
                      <a:pt x="0" y="19"/>
                    </a:cubicBezTo>
                    <a:cubicBezTo>
                      <a:pt x="0" y="30"/>
                      <a:pt x="9" y="39"/>
                      <a:pt x="20" y="39"/>
                    </a:cubicBezTo>
                    <a:cubicBezTo>
                      <a:pt x="31" y="39"/>
                      <a:pt x="39" y="30"/>
                      <a:pt x="39" y="19"/>
                    </a:cubicBezTo>
                    <a:cubicBezTo>
                      <a:pt x="39" y="8"/>
                      <a:pt x="31" y="0"/>
                      <a:pt x="20" y="0"/>
                    </a:cubicBezTo>
                    <a:close/>
                    <a:moveTo>
                      <a:pt x="20" y="27"/>
                    </a:moveTo>
                    <a:cubicBezTo>
                      <a:pt x="15" y="27"/>
                      <a:pt x="12" y="23"/>
                      <a:pt x="12" y="19"/>
                    </a:cubicBezTo>
                    <a:cubicBezTo>
                      <a:pt x="12" y="15"/>
                      <a:pt x="15" y="11"/>
                      <a:pt x="20" y="11"/>
                    </a:cubicBezTo>
                    <a:cubicBezTo>
                      <a:pt x="24" y="11"/>
                      <a:pt x="28" y="15"/>
                      <a:pt x="28" y="19"/>
                    </a:cubicBezTo>
                    <a:cubicBezTo>
                      <a:pt x="28" y="23"/>
                      <a:pt x="24" y="27"/>
                      <a:pt x="20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261" name="Freeform 269">
                <a:extLst>
                  <a:ext uri="{FF2B5EF4-FFF2-40B4-BE49-F238E27FC236}">
                    <a16:creationId xmlns:a16="http://schemas.microsoft.com/office/drawing/2014/main" id="{DB60BD81-7668-DA4A-B234-E551F93E5F8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822" y="605"/>
                <a:ext cx="57" cy="57"/>
              </a:xfrm>
              <a:custGeom>
                <a:avLst/>
                <a:gdLst>
                  <a:gd name="T0" fmla="*/ 20 w 39"/>
                  <a:gd name="T1" fmla="*/ 0 h 39"/>
                  <a:gd name="T2" fmla="*/ 0 w 39"/>
                  <a:gd name="T3" fmla="*/ 20 h 39"/>
                  <a:gd name="T4" fmla="*/ 20 w 39"/>
                  <a:gd name="T5" fmla="*/ 39 h 39"/>
                  <a:gd name="T6" fmla="*/ 39 w 39"/>
                  <a:gd name="T7" fmla="*/ 20 h 39"/>
                  <a:gd name="T8" fmla="*/ 20 w 39"/>
                  <a:gd name="T9" fmla="*/ 0 h 39"/>
                  <a:gd name="T10" fmla="*/ 20 w 39"/>
                  <a:gd name="T11" fmla="*/ 28 h 39"/>
                  <a:gd name="T12" fmla="*/ 12 w 39"/>
                  <a:gd name="T13" fmla="*/ 20 h 39"/>
                  <a:gd name="T14" fmla="*/ 20 w 39"/>
                  <a:gd name="T15" fmla="*/ 12 h 39"/>
                  <a:gd name="T16" fmla="*/ 27 w 39"/>
                  <a:gd name="T17" fmla="*/ 20 h 39"/>
                  <a:gd name="T18" fmla="*/ 20 w 39"/>
                  <a:gd name="T19" fmla="*/ 28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39">
                    <a:moveTo>
                      <a:pt x="20" y="0"/>
                    </a:moveTo>
                    <a:cubicBezTo>
                      <a:pt x="9" y="0"/>
                      <a:pt x="0" y="9"/>
                      <a:pt x="0" y="20"/>
                    </a:cubicBezTo>
                    <a:cubicBezTo>
                      <a:pt x="0" y="31"/>
                      <a:pt x="9" y="39"/>
                      <a:pt x="20" y="39"/>
                    </a:cubicBezTo>
                    <a:cubicBezTo>
                      <a:pt x="30" y="39"/>
                      <a:pt x="39" y="31"/>
                      <a:pt x="39" y="20"/>
                    </a:cubicBezTo>
                    <a:cubicBezTo>
                      <a:pt x="39" y="9"/>
                      <a:pt x="30" y="0"/>
                      <a:pt x="20" y="0"/>
                    </a:cubicBezTo>
                    <a:close/>
                    <a:moveTo>
                      <a:pt x="20" y="28"/>
                    </a:moveTo>
                    <a:cubicBezTo>
                      <a:pt x="15" y="28"/>
                      <a:pt x="12" y="24"/>
                      <a:pt x="12" y="20"/>
                    </a:cubicBezTo>
                    <a:cubicBezTo>
                      <a:pt x="12" y="15"/>
                      <a:pt x="15" y="12"/>
                      <a:pt x="20" y="12"/>
                    </a:cubicBezTo>
                    <a:cubicBezTo>
                      <a:pt x="24" y="12"/>
                      <a:pt x="27" y="15"/>
                      <a:pt x="27" y="20"/>
                    </a:cubicBezTo>
                    <a:cubicBezTo>
                      <a:pt x="27" y="24"/>
                      <a:pt x="24" y="28"/>
                      <a:pt x="20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262" name="Freeform 270">
                <a:extLst>
                  <a:ext uri="{FF2B5EF4-FFF2-40B4-BE49-F238E27FC236}">
                    <a16:creationId xmlns:a16="http://schemas.microsoft.com/office/drawing/2014/main" id="{7A5BED28-8A14-FE44-B3DD-F9554994BE6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352" y="838"/>
                <a:ext cx="55" cy="57"/>
              </a:xfrm>
              <a:custGeom>
                <a:avLst/>
                <a:gdLst>
                  <a:gd name="T0" fmla="*/ 19 w 38"/>
                  <a:gd name="T1" fmla="*/ 0 h 39"/>
                  <a:gd name="T2" fmla="*/ 0 w 38"/>
                  <a:gd name="T3" fmla="*/ 19 h 39"/>
                  <a:gd name="T4" fmla="*/ 19 w 38"/>
                  <a:gd name="T5" fmla="*/ 39 h 39"/>
                  <a:gd name="T6" fmla="*/ 38 w 38"/>
                  <a:gd name="T7" fmla="*/ 19 h 39"/>
                  <a:gd name="T8" fmla="*/ 19 w 38"/>
                  <a:gd name="T9" fmla="*/ 0 h 39"/>
                  <a:gd name="T10" fmla="*/ 19 w 38"/>
                  <a:gd name="T11" fmla="*/ 27 h 39"/>
                  <a:gd name="T12" fmla="*/ 11 w 38"/>
                  <a:gd name="T13" fmla="*/ 19 h 39"/>
                  <a:gd name="T14" fmla="*/ 19 w 38"/>
                  <a:gd name="T15" fmla="*/ 12 h 39"/>
                  <a:gd name="T16" fmla="*/ 27 w 38"/>
                  <a:gd name="T17" fmla="*/ 19 h 39"/>
                  <a:gd name="T18" fmla="*/ 19 w 38"/>
                  <a:gd name="T19" fmla="*/ 27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8" h="39">
                    <a:moveTo>
                      <a:pt x="19" y="0"/>
                    </a:moveTo>
                    <a:cubicBezTo>
                      <a:pt x="8" y="0"/>
                      <a:pt x="0" y="9"/>
                      <a:pt x="0" y="19"/>
                    </a:cubicBezTo>
                    <a:cubicBezTo>
                      <a:pt x="0" y="30"/>
                      <a:pt x="8" y="39"/>
                      <a:pt x="19" y="39"/>
                    </a:cubicBezTo>
                    <a:cubicBezTo>
                      <a:pt x="30" y="39"/>
                      <a:pt x="38" y="30"/>
                      <a:pt x="38" y="19"/>
                    </a:cubicBezTo>
                    <a:cubicBezTo>
                      <a:pt x="38" y="9"/>
                      <a:pt x="30" y="0"/>
                      <a:pt x="19" y="0"/>
                    </a:cubicBezTo>
                    <a:close/>
                    <a:moveTo>
                      <a:pt x="19" y="27"/>
                    </a:moveTo>
                    <a:cubicBezTo>
                      <a:pt x="15" y="27"/>
                      <a:pt x="11" y="24"/>
                      <a:pt x="11" y="19"/>
                    </a:cubicBezTo>
                    <a:cubicBezTo>
                      <a:pt x="11" y="15"/>
                      <a:pt x="15" y="12"/>
                      <a:pt x="19" y="12"/>
                    </a:cubicBezTo>
                    <a:cubicBezTo>
                      <a:pt x="23" y="12"/>
                      <a:pt x="27" y="15"/>
                      <a:pt x="27" y="19"/>
                    </a:cubicBezTo>
                    <a:cubicBezTo>
                      <a:pt x="27" y="24"/>
                      <a:pt x="23" y="27"/>
                      <a:pt x="19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263" name="Freeform 271">
                <a:extLst>
                  <a:ext uri="{FF2B5EF4-FFF2-40B4-BE49-F238E27FC236}">
                    <a16:creationId xmlns:a16="http://schemas.microsoft.com/office/drawing/2014/main" id="{387496C5-7533-244F-969B-3FFB92B9AD4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86" y="1369"/>
                <a:ext cx="57" cy="57"/>
              </a:xfrm>
              <a:custGeom>
                <a:avLst/>
                <a:gdLst>
                  <a:gd name="T0" fmla="*/ 20 w 39"/>
                  <a:gd name="T1" fmla="*/ 0 h 39"/>
                  <a:gd name="T2" fmla="*/ 0 w 39"/>
                  <a:gd name="T3" fmla="*/ 20 h 39"/>
                  <a:gd name="T4" fmla="*/ 20 w 39"/>
                  <a:gd name="T5" fmla="*/ 39 h 39"/>
                  <a:gd name="T6" fmla="*/ 39 w 39"/>
                  <a:gd name="T7" fmla="*/ 20 h 39"/>
                  <a:gd name="T8" fmla="*/ 20 w 39"/>
                  <a:gd name="T9" fmla="*/ 0 h 39"/>
                  <a:gd name="T10" fmla="*/ 20 w 39"/>
                  <a:gd name="T11" fmla="*/ 27 h 39"/>
                  <a:gd name="T12" fmla="*/ 12 w 39"/>
                  <a:gd name="T13" fmla="*/ 20 h 39"/>
                  <a:gd name="T14" fmla="*/ 20 w 39"/>
                  <a:gd name="T15" fmla="*/ 12 h 39"/>
                  <a:gd name="T16" fmla="*/ 28 w 39"/>
                  <a:gd name="T17" fmla="*/ 20 h 39"/>
                  <a:gd name="T18" fmla="*/ 20 w 39"/>
                  <a:gd name="T19" fmla="*/ 27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39">
                    <a:moveTo>
                      <a:pt x="20" y="0"/>
                    </a:moveTo>
                    <a:cubicBezTo>
                      <a:pt x="9" y="0"/>
                      <a:pt x="0" y="9"/>
                      <a:pt x="0" y="20"/>
                    </a:cubicBezTo>
                    <a:cubicBezTo>
                      <a:pt x="0" y="30"/>
                      <a:pt x="9" y="39"/>
                      <a:pt x="20" y="39"/>
                    </a:cubicBezTo>
                    <a:cubicBezTo>
                      <a:pt x="30" y="39"/>
                      <a:pt x="39" y="30"/>
                      <a:pt x="39" y="20"/>
                    </a:cubicBezTo>
                    <a:cubicBezTo>
                      <a:pt x="39" y="9"/>
                      <a:pt x="30" y="0"/>
                      <a:pt x="20" y="0"/>
                    </a:cubicBezTo>
                    <a:close/>
                    <a:moveTo>
                      <a:pt x="20" y="27"/>
                    </a:moveTo>
                    <a:cubicBezTo>
                      <a:pt x="15" y="27"/>
                      <a:pt x="12" y="24"/>
                      <a:pt x="12" y="20"/>
                    </a:cubicBezTo>
                    <a:cubicBezTo>
                      <a:pt x="12" y="15"/>
                      <a:pt x="15" y="12"/>
                      <a:pt x="20" y="12"/>
                    </a:cubicBezTo>
                    <a:cubicBezTo>
                      <a:pt x="24" y="12"/>
                      <a:pt x="28" y="15"/>
                      <a:pt x="28" y="20"/>
                    </a:cubicBezTo>
                    <a:cubicBezTo>
                      <a:pt x="28" y="24"/>
                      <a:pt x="24" y="27"/>
                      <a:pt x="20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264" name="Freeform 272">
                <a:extLst>
                  <a:ext uri="{FF2B5EF4-FFF2-40B4-BE49-F238E27FC236}">
                    <a16:creationId xmlns:a16="http://schemas.microsoft.com/office/drawing/2014/main" id="{BC988BE8-0C84-9948-BFD9-9F6E55E321C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71" y="1126"/>
                <a:ext cx="57" cy="57"/>
              </a:xfrm>
              <a:custGeom>
                <a:avLst/>
                <a:gdLst>
                  <a:gd name="T0" fmla="*/ 20 w 39"/>
                  <a:gd name="T1" fmla="*/ 0 h 39"/>
                  <a:gd name="T2" fmla="*/ 0 w 39"/>
                  <a:gd name="T3" fmla="*/ 20 h 39"/>
                  <a:gd name="T4" fmla="*/ 20 w 39"/>
                  <a:gd name="T5" fmla="*/ 39 h 39"/>
                  <a:gd name="T6" fmla="*/ 39 w 39"/>
                  <a:gd name="T7" fmla="*/ 20 h 39"/>
                  <a:gd name="T8" fmla="*/ 20 w 39"/>
                  <a:gd name="T9" fmla="*/ 0 h 39"/>
                  <a:gd name="T10" fmla="*/ 20 w 39"/>
                  <a:gd name="T11" fmla="*/ 28 h 39"/>
                  <a:gd name="T12" fmla="*/ 12 w 39"/>
                  <a:gd name="T13" fmla="*/ 20 h 39"/>
                  <a:gd name="T14" fmla="*/ 20 w 39"/>
                  <a:gd name="T15" fmla="*/ 12 h 39"/>
                  <a:gd name="T16" fmla="*/ 28 w 39"/>
                  <a:gd name="T17" fmla="*/ 20 h 39"/>
                  <a:gd name="T18" fmla="*/ 20 w 39"/>
                  <a:gd name="T19" fmla="*/ 28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39">
                    <a:moveTo>
                      <a:pt x="20" y="0"/>
                    </a:moveTo>
                    <a:cubicBezTo>
                      <a:pt x="9" y="0"/>
                      <a:pt x="0" y="9"/>
                      <a:pt x="0" y="20"/>
                    </a:cubicBezTo>
                    <a:cubicBezTo>
                      <a:pt x="0" y="30"/>
                      <a:pt x="9" y="39"/>
                      <a:pt x="20" y="39"/>
                    </a:cubicBezTo>
                    <a:cubicBezTo>
                      <a:pt x="30" y="39"/>
                      <a:pt x="39" y="30"/>
                      <a:pt x="39" y="20"/>
                    </a:cubicBezTo>
                    <a:cubicBezTo>
                      <a:pt x="39" y="9"/>
                      <a:pt x="30" y="0"/>
                      <a:pt x="20" y="0"/>
                    </a:cubicBezTo>
                    <a:close/>
                    <a:moveTo>
                      <a:pt x="20" y="28"/>
                    </a:moveTo>
                    <a:cubicBezTo>
                      <a:pt x="15" y="28"/>
                      <a:pt x="12" y="24"/>
                      <a:pt x="12" y="20"/>
                    </a:cubicBezTo>
                    <a:cubicBezTo>
                      <a:pt x="12" y="15"/>
                      <a:pt x="15" y="12"/>
                      <a:pt x="20" y="12"/>
                    </a:cubicBezTo>
                    <a:cubicBezTo>
                      <a:pt x="24" y="12"/>
                      <a:pt x="28" y="15"/>
                      <a:pt x="28" y="20"/>
                    </a:cubicBezTo>
                    <a:cubicBezTo>
                      <a:pt x="28" y="24"/>
                      <a:pt x="24" y="28"/>
                      <a:pt x="20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265" name="Freeform 273">
                <a:extLst>
                  <a:ext uri="{FF2B5EF4-FFF2-40B4-BE49-F238E27FC236}">
                    <a16:creationId xmlns:a16="http://schemas.microsoft.com/office/drawing/2014/main" id="{AB01DBB7-BD6C-0C44-A110-A9EC6E386E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97" y="3079"/>
                <a:ext cx="113" cy="103"/>
              </a:xfrm>
              <a:custGeom>
                <a:avLst/>
                <a:gdLst>
                  <a:gd name="T0" fmla="*/ 78 w 78"/>
                  <a:gd name="T1" fmla="*/ 32 h 71"/>
                  <a:gd name="T2" fmla="*/ 62 w 78"/>
                  <a:gd name="T3" fmla="*/ 0 h 71"/>
                  <a:gd name="T4" fmla="*/ 39 w 78"/>
                  <a:gd name="T5" fmla="*/ 23 h 71"/>
                  <a:gd name="T6" fmla="*/ 16 w 78"/>
                  <a:gd name="T7" fmla="*/ 0 h 71"/>
                  <a:gd name="T8" fmla="*/ 0 w 78"/>
                  <a:gd name="T9" fmla="*/ 32 h 71"/>
                  <a:gd name="T10" fmla="*/ 39 w 78"/>
                  <a:gd name="T11" fmla="*/ 71 h 71"/>
                  <a:gd name="T12" fmla="*/ 78 w 78"/>
                  <a:gd name="T13" fmla="*/ 32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8" h="71">
                    <a:moveTo>
                      <a:pt x="78" y="32"/>
                    </a:moveTo>
                    <a:cubicBezTo>
                      <a:pt x="78" y="19"/>
                      <a:pt x="72" y="7"/>
                      <a:pt x="62" y="0"/>
                    </a:cubicBezTo>
                    <a:cubicBezTo>
                      <a:pt x="62" y="13"/>
                      <a:pt x="52" y="23"/>
                      <a:pt x="39" y="23"/>
                    </a:cubicBezTo>
                    <a:cubicBezTo>
                      <a:pt x="26" y="23"/>
                      <a:pt x="16" y="13"/>
                      <a:pt x="16" y="0"/>
                    </a:cubicBezTo>
                    <a:cubicBezTo>
                      <a:pt x="6" y="7"/>
                      <a:pt x="0" y="19"/>
                      <a:pt x="0" y="32"/>
                    </a:cubicBezTo>
                    <a:cubicBezTo>
                      <a:pt x="0" y="53"/>
                      <a:pt x="17" y="71"/>
                      <a:pt x="39" y="71"/>
                    </a:cubicBezTo>
                    <a:cubicBezTo>
                      <a:pt x="61" y="71"/>
                      <a:pt x="78" y="53"/>
                      <a:pt x="78" y="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266" name="Oval 274">
                <a:extLst>
                  <a:ext uri="{FF2B5EF4-FFF2-40B4-BE49-F238E27FC236}">
                    <a16:creationId xmlns:a16="http://schemas.microsoft.com/office/drawing/2014/main" id="{E3C77911-87AB-F34E-88AC-94629F6889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24" y="3047"/>
                <a:ext cx="59" cy="5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267" name="Rectangle 275">
                <a:extLst>
                  <a:ext uri="{FF2B5EF4-FFF2-40B4-BE49-F238E27FC236}">
                    <a16:creationId xmlns:a16="http://schemas.microsoft.com/office/drawing/2014/main" id="{F5983686-0197-0E4E-8C21-3436BF3837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36" y="3156"/>
                <a:ext cx="35" cy="79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268" name="Freeform 276">
                <a:extLst>
                  <a:ext uri="{FF2B5EF4-FFF2-40B4-BE49-F238E27FC236}">
                    <a16:creationId xmlns:a16="http://schemas.microsoft.com/office/drawing/2014/main" id="{12ECB1D3-541C-F14A-93C6-28EAE33208F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882" y="1760"/>
                <a:ext cx="161" cy="221"/>
              </a:xfrm>
              <a:custGeom>
                <a:avLst/>
                <a:gdLst>
                  <a:gd name="T0" fmla="*/ 0 w 161"/>
                  <a:gd name="T1" fmla="*/ 0 h 221"/>
                  <a:gd name="T2" fmla="*/ 0 w 161"/>
                  <a:gd name="T3" fmla="*/ 221 h 221"/>
                  <a:gd name="T4" fmla="*/ 134 w 161"/>
                  <a:gd name="T5" fmla="*/ 221 h 221"/>
                  <a:gd name="T6" fmla="*/ 161 w 161"/>
                  <a:gd name="T7" fmla="*/ 192 h 221"/>
                  <a:gd name="T8" fmla="*/ 161 w 161"/>
                  <a:gd name="T9" fmla="*/ 0 h 221"/>
                  <a:gd name="T10" fmla="*/ 0 w 161"/>
                  <a:gd name="T11" fmla="*/ 0 h 221"/>
                  <a:gd name="T12" fmla="*/ 35 w 161"/>
                  <a:gd name="T13" fmla="*/ 195 h 221"/>
                  <a:gd name="T14" fmla="*/ 20 w 161"/>
                  <a:gd name="T15" fmla="*/ 195 h 221"/>
                  <a:gd name="T16" fmla="*/ 20 w 161"/>
                  <a:gd name="T17" fmla="*/ 167 h 221"/>
                  <a:gd name="T18" fmla="*/ 35 w 161"/>
                  <a:gd name="T19" fmla="*/ 167 h 221"/>
                  <a:gd name="T20" fmla="*/ 35 w 161"/>
                  <a:gd name="T21" fmla="*/ 195 h 221"/>
                  <a:gd name="T22" fmla="*/ 63 w 161"/>
                  <a:gd name="T23" fmla="*/ 195 h 221"/>
                  <a:gd name="T24" fmla="*/ 52 w 161"/>
                  <a:gd name="T25" fmla="*/ 195 h 221"/>
                  <a:gd name="T26" fmla="*/ 52 w 161"/>
                  <a:gd name="T27" fmla="*/ 172 h 221"/>
                  <a:gd name="T28" fmla="*/ 63 w 161"/>
                  <a:gd name="T29" fmla="*/ 172 h 221"/>
                  <a:gd name="T30" fmla="*/ 63 w 161"/>
                  <a:gd name="T31" fmla="*/ 195 h 221"/>
                  <a:gd name="T32" fmla="*/ 92 w 161"/>
                  <a:gd name="T33" fmla="*/ 195 h 221"/>
                  <a:gd name="T34" fmla="*/ 81 w 161"/>
                  <a:gd name="T35" fmla="*/ 195 h 221"/>
                  <a:gd name="T36" fmla="*/ 81 w 161"/>
                  <a:gd name="T37" fmla="*/ 172 h 221"/>
                  <a:gd name="T38" fmla="*/ 92 w 161"/>
                  <a:gd name="T39" fmla="*/ 172 h 221"/>
                  <a:gd name="T40" fmla="*/ 92 w 161"/>
                  <a:gd name="T41" fmla="*/ 195 h 221"/>
                  <a:gd name="T42" fmla="*/ 121 w 161"/>
                  <a:gd name="T43" fmla="*/ 195 h 221"/>
                  <a:gd name="T44" fmla="*/ 111 w 161"/>
                  <a:gd name="T45" fmla="*/ 195 h 221"/>
                  <a:gd name="T46" fmla="*/ 111 w 161"/>
                  <a:gd name="T47" fmla="*/ 172 h 221"/>
                  <a:gd name="T48" fmla="*/ 121 w 161"/>
                  <a:gd name="T49" fmla="*/ 172 h 221"/>
                  <a:gd name="T50" fmla="*/ 121 w 161"/>
                  <a:gd name="T51" fmla="*/ 195 h 221"/>
                  <a:gd name="T52" fmla="*/ 129 w 161"/>
                  <a:gd name="T53" fmla="*/ 54 h 221"/>
                  <a:gd name="T54" fmla="*/ 28 w 161"/>
                  <a:gd name="T55" fmla="*/ 54 h 221"/>
                  <a:gd name="T56" fmla="*/ 28 w 161"/>
                  <a:gd name="T57" fmla="*/ 28 h 221"/>
                  <a:gd name="T58" fmla="*/ 129 w 161"/>
                  <a:gd name="T59" fmla="*/ 28 h 221"/>
                  <a:gd name="T60" fmla="*/ 129 w 161"/>
                  <a:gd name="T61" fmla="*/ 54 h 2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61" h="221">
                    <a:moveTo>
                      <a:pt x="0" y="0"/>
                    </a:moveTo>
                    <a:lnTo>
                      <a:pt x="0" y="221"/>
                    </a:lnTo>
                    <a:lnTo>
                      <a:pt x="134" y="221"/>
                    </a:lnTo>
                    <a:lnTo>
                      <a:pt x="161" y="192"/>
                    </a:lnTo>
                    <a:lnTo>
                      <a:pt x="161" y="0"/>
                    </a:lnTo>
                    <a:lnTo>
                      <a:pt x="0" y="0"/>
                    </a:lnTo>
                    <a:close/>
                    <a:moveTo>
                      <a:pt x="35" y="195"/>
                    </a:moveTo>
                    <a:lnTo>
                      <a:pt x="20" y="195"/>
                    </a:lnTo>
                    <a:lnTo>
                      <a:pt x="20" y="167"/>
                    </a:lnTo>
                    <a:lnTo>
                      <a:pt x="35" y="167"/>
                    </a:lnTo>
                    <a:lnTo>
                      <a:pt x="35" y="195"/>
                    </a:lnTo>
                    <a:close/>
                    <a:moveTo>
                      <a:pt x="63" y="195"/>
                    </a:moveTo>
                    <a:lnTo>
                      <a:pt x="52" y="195"/>
                    </a:lnTo>
                    <a:lnTo>
                      <a:pt x="52" y="172"/>
                    </a:lnTo>
                    <a:lnTo>
                      <a:pt x="63" y="172"/>
                    </a:lnTo>
                    <a:lnTo>
                      <a:pt x="63" y="195"/>
                    </a:lnTo>
                    <a:close/>
                    <a:moveTo>
                      <a:pt x="92" y="195"/>
                    </a:moveTo>
                    <a:lnTo>
                      <a:pt x="81" y="195"/>
                    </a:lnTo>
                    <a:lnTo>
                      <a:pt x="81" y="172"/>
                    </a:lnTo>
                    <a:lnTo>
                      <a:pt x="92" y="172"/>
                    </a:lnTo>
                    <a:lnTo>
                      <a:pt x="92" y="195"/>
                    </a:lnTo>
                    <a:close/>
                    <a:moveTo>
                      <a:pt x="121" y="195"/>
                    </a:moveTo>
                    <a:lnTo>
                      <a:pt x="111" y="195"/>
                    </a:lnTo>
                    <a:lnTo>
                      <a:pt x="111" y="172"/>
                    </a:lnTo>
                    <a:lnTo>
                      <a:pt x="121" y="172"/>
                    </a:lnTo>
                    <a:lnTo>
                      <a:pt x="121" y="195"/>
                    </a:lnTo>
                    <a:close/>
                    <a:moveTo>
                      <a:pt x="129" y="54"/>
                    </a:moveTo>
                    <a:lnTo>
                      <a:pt x="28" y="54"/>
                    </a:lnTo>
                    <a:lnTo>
                      <a:pt x="28" y="28"/>
                    </a:lnTo>
                    <a:lnTo>
                      <a:pt x="129" y="28"/>
                    </a:lnTo>
                    <a:lnTo>
                      <a:pt x="129" y="5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269" name="Freeform 277">
                <a:extLst>
                  <a:ext uri="{FF2B5EF4-FFF2-40B4-BE49-F238E27FC236}">
                    <a16:creationId xmlns:a16="http://schemas.microsoft.com/office/drawing/2014/main" id="{CC64D2D6-A50B-4D44-A2E2-19BC0D3979D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269" y="902"/>
                <a:ext cx="99" cy="137"/>
              </a:xfrm>
              <a:custGeom>
                <a:avLst/>
                <a:gdLst>
                  <a:gd name="T0" fmla="*/ 0 w 99"/>
                  <a:gd name="T1" fmla="*/ 0 h 137"/>
                  <a:gd name="T2" fmla="*/ 0 w 99"/>
                  <a:gd name="T3" fmla="*/ 137 h 137"/>
                  <a:gd name="T4" fmla="*/ 81 w 99"/>
                  <a:gd name="T5" fmla="*/ 137 h 137"/>
                  <a:gd name="T6" fmla="*/ 99 w 99"/>
                  <a:gd name="T7" fmla="*/ 118 h 137"/>
                  <a:gd name="T8" fmla="*/ 99 w 99"/>
                  <a:gd name="T9" fmla="*/ 2 h 137"/>
                  <a:gd name="T10" fmla="*/ 0 w 99"/>
                  <a:gd name="T11" fmla="*/ 0 h 137"/>
                  <a:gd name="T12" fmla="*/ 20 w 99"/>
                  <a:gd name="T13" fmla="*/ 119 h 137"/>
                  <a:gd name="T14" fmla="*/ 12 w 99"/>
                  <a:gd name="T15" fmla="*/ 119 h 137"/>
                  <a:gd name="T16" fmla="*/ 12 w 99"/>
                  <a:gd name="T17" fmla="*/ 103 h 137"/>
                  <a:gd name="T18" fmla="*/ 20 w 99"/>
                  <a:gd name="T19" fmla="*/ 103 h 137"/>
                  <a:gd name="T20" fmla="*/ 20 w 99"/>
                  <a:gd name="T21" fmla="*/ 119 h 137"/>
                  <a:gd name="T22" fmla="*/ 38 w 99"/>
                  <a:gd name="T23" fmla="*/ 119 h 137"/>
                  <a:gd name="T24" fmla="*/ 30 w 99"/>
                  <a:gd name="T25" fmla="*/ 119 h 137"/>
                  <a:gd name="T26" fmla="*/ 30 w 99"/>
                  <a:gd name="T27" fmla="*/ 106 h 137"/>
                  <a:gd name="T28" fmla="*/ 38 w 99"/>
                  <a:gd name="T29" fmla="*/ 106 h 137"/>
                  <a:gd name="T30" fmla="*/ 38 w 99"/>
                  <a:gd name="T31" fmla="*/ 119 h 137"/>
                  <a:gd name="T32" fmla="*/ 55 w 99"/>
                  <a:gd name="T33" fmla="*/ 119 h 137"/>
                  <a:gd name="T34" fmla="*/ 49 w 99"/>
                  <a:gd name="T35" fmla="*/ 119 h 137"/>
                  <a:gd name="T36" fmla="*/ 49 w 99"/>
                  <a:gd name="T37" fmla="*/ 106 h 137"/>
                  <a:gd name="T38" fmla="*/ 55 w 99"/>
                  <a:gd name="T39" fmla="*/ 106 h 137"/>
                  <a:gd name="T40" fmla="*/ 55 w 99"/>
                  <a:gd name="T41" fmla="*/ 119 h 137"/>
                  <a:gd name="T42" fmla="*/ 73 w 99"/>
                  <a:gd name="T43" fmla="*/ 119 h 137"/>
                  <a:gd name="T44" fmla="*/ 67 w 99"/>
                  <a:gd name="T45" fmla="*/ 119 h 137"/>
                  <a:gd name="T46" fmla="*/ 67 w 99"/>
                  <a:gd name="T47" fmla="*/ 106 h 137"/>
                  <a:gd name="T48" fmla="*/ 73 w 99"/>
                  <a:gd name="T49" fmla="*/ 106 h 137"/>
                  <a:gd name="T50" fmla="*/ 73 w 99"/>
                  <a:gd name="T51" fmla="*/ 119 h 137"/>
                  <a:gd name="T52" fmla="*/ 78 w 99"/>
                  <a:gd name="T53" fmla="*/ 34 h 137"/>
                  <a:gd name="T54" fmla="*/ 16 w 99"/>
                  <a:gd name="T55" fmla="*/ 34 h 137"/>
                  <a:gd name="T56" fmla="*/ 16 w 99"/>
                  <a:gd name="T57" fmla="*/ 18 h 137"/>
                  <a:gd name="T58" fmla="*/ 78 w 99"/>
                  <a:gd name="T59" fmla="*/ 18 h 137"/>
                  <a:gd name="T60" fmla="*/ 78 w 99"/>
                  <a:gd name="T61" fmla="*/ 34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99" h="137">
                    <a:moveTo>
                      <a:pt x="0" y="0"/>
                    </a:moveTo>
                    <a:lnTo>
                      <a:pt x="0" y="137"/>
                    </a:lnTo>
                    <a:lnTo>
                      <a:pt x="81" y="137"/>
                    </a:lnTo>
                    <a:lnTo>
                      <a:pt x="99" y="118"/>
                    </a:lnTo>
                    <a:lnTo>
                      <a:pt x="99" y="2"/>
                    </a:lnTo>
                    <a:lnTo>
                      <a:pt x="0" y="0"/>
                    </a:lnTo>
                    <a:close/>
                    <a:moveTo>
                      <a:pt x="20" y="119"/>
                    </a:moveTo>
                    <a:lnTo>
                      <a:pt x="12" y="119"/>
                    </a:lnTo>
                    <a:lnTo>
                      <a:pt x="12" y="103"/>
                    </a:lnTo>
                    <a:lnTo>
                      <a:pt x="20" y="103"/>
                    </a:lnTo>
                    <a:lnTo>
                      <a:pt x="20" y="119"/>
                    </a:lnTo>
                    <a:close/>
                    <a:moveTo>
                      <a:pt x="38" y="119"/>
                    </a:moveTo>
                    <a:lnTo>
                      <a:pt x="30" y="119"/>
                    </a:lnTo>
                    <a:lnTo>
                      <a:pt x="30" y="106"/>
                    </a:lnTo>
                    <a:lnTo>
                      <a:pt x="38" y="106"/>
                    </a:lnTo>
                    <a:lnTo>
                      <a:pt x="38" y="119"/>
                    </a:lnTo>
                    <a:close/>
                    <a:moveTo>
                      <a:pt x="55" y="119"/>
                    </a:moveTo>
                    <a:lnTo>
                      <a:pt x="49" y="119"/>
                    </a:lnTo>
                    <a:lnTo>
                      <a:pt x="49" y="106"/>
                    </a:lnTo>
                    <a:lnTo>
                      <a:pt x="55" y="106"/>
                    </a:lnTo>
                    <a:lnTo>
                      <a:pt x="55" y="119"/>
                    </a:lnTo>
                    <a:close/>
                    <a:moveTo>
                      <a:pt x="73" y="119"/>
                    </a:moveTo>
                    <a:lnTo>
                      <a:pt x="67" y="119"/>
                    </a:lnTo>
                    <a:lnTo>
                      <a:pt x="67" y="106"/>
                    </a:lnTo>
                    <a:lnTo>
                      <a:pt x="73" y="106"/>
                    </a:lnTo>
                    <a:lnTo>
                      <a:pt x="73" y="119"/>
                    </a:lnTo>
                    <a:close/>
                    <a:moveTo>
                      <a:pt x="78" y="34"/>
                    </a:moveTo>
                    <a:lnTo>
                      <a:pt x="16" y="34"/>
                    </a:lnTo>
                    <a:lnTo>
                      <a:pt x="16" y="18"/>
                    </a:lnTo>
                    <a:lnTo>
                      <a:pt x="78" y="18"/>
                    </a:lnTo>
                    <a:lnTo>
                      <a:pt x="78" y="3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270" name="Freeform 278">
                <a:extLst>
                  <a:ext uri="{FF2B5EF4-FFF2-40B4-BE49-F238E27FC236}">
                    <a16:creationId xmlns:a16="http://schemas.microsoft.com/office/drawing/2014/main" id="{93590177-2D47-E848-B9A4-A774141E92A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841" y="2317"/>
                <a:ext cx="214" cy="294"/>
              </a:xfrm>
              <a:custGeom>
                <a:avLst/>
                <a:gdLst>
                  <a:gd name="T0" fmla="*/ 0 w 214"/>
                  <a:gd name="T1" fmla="*/ 0 h 294"/>
                  <a:gd name="T2" fmla="*/ 0 w 214"/>
                  <a:gd name="T3" fmla="*/ 294 h 294"/>
                  <a:gd name="T4" fmla="*/ 176 w 214"/>
                  <a:gd name="T5" fmla="*/ 294 h 294"/>
                  <a:gd name="T6" fmla="*/ 214 w 214"/>
                  <a:gd name="T7" fmla="*/ 256 h 294"/>
                  <a:gd name="T8" fmla="*/ 214 w 214"/>
                  <a:gd name="T9" fmla="*/ 2 h 294"/>
                  <a:gd name="T10" fmla="*/ 0 w 214"/>
                  <a:gd name="T11" fmla="*/ 0 h 294"/>
                  <a:gd name="T12" fmla="*/ 47 w 214"/>
                  <a:gd name="T13" fmla="*/ 259 h 294"/>
                  <a:gd name="T14" fmla="*/ 26 w 214"/>
                  <a:gd name="T15" fmla="*/ 259 h 294"/>
                  <a:gd name="T16" fmla="*/ 26 w 214"/>
                  <a:gd name="T17" fmla="*/ 223 h 294"/>
                  <a:gd name="T18" fmla="*/ 47 w 214"/>
                  <a:gd name="T19" fmla="*/ 223 h 294"/>
                  <a:gd name="T20" fmla="*/ 47 w 214"/>
                  <a:gd name="T21" fmla="*/ 259 h 294"/>
                  <a:gd name="T22" fmla="*/ 83 w 214"/>
                  <a:gd name="T23" fmla="*/ 259 h 294"/>
                  <a:gd name="T24" fmla="*/ 69 w 214"/>
                  <a:gd name="T25" fmla="*/ 259 h 294"/>
                  <a:gd name="T26" fmla="*/ 69 w 214"/>
                  <a:gd name="T27" fmla="*/ 228 h 294"/>
                  <a:gd name="T28" fmla="*/ 83 w 214"/>
                  <a:gd name="T29" fmla="*/ 228 h 294"/>
                  <a:gd name="T30" fmla="*/ 83 w 214"/>
                  <a:gd name="T31" fmla="*/ 259 h 294"/>
                  <a:gd name="T32" fmla="*/ 121 w 214"/>
                  <a:gd name="T33" fmla="*/ 259 h 294"/>
                  <a:gd name="T34" fmla="*/ 108 w 214"/>
                  <a:gd name="T35" fmla="*/ 259 h 294"/>
                  <a:gd name="T36" fmla="*/ 108 w 214"/>
                  <a:gd name="T37" fmla="*/ 228 h 294"/>
                  <a:gd name="T38" fmla="*/ 121 w 214"/>
                  <a:gd name="T39" fmla="*/ 228 h 294"/>
                  <a:gd name="T40" fmla="*/ 121 w 214"/>
                  <a:gd name="T41" fmla="*/ 259 h 294"/>
                  <a:gd name="T42" fmla="*/ 160 w 214"/>
                  <a:gd name="T43" fmla="*/ 259 h 294"/>
                  <a:gd name="T44" fmla="*/ 146 w 214"/>
                  <a:gd name="T45" fmla="*/ 259 h 294"/>
                  <a:gd name="T46" fmla="*/ 146 w 214"/>
                  <a:gd name="T47" fmla="*/ 228 h 294"/>
                  <a:gd name="T48" fmla="*/ 160 w 214"/>
                  <a:gd name="T49" fmla="*/ 228 h 294"/>
                  <a:gd name="T50" fmla="*/ 160 w 214"/>
                  <a:gd name="T51" fmla="*/ 259 h 294"/>
                  <a:gd name="T52" fmla="*/ 172 w 214"/>
                  <a:gd name="T53" fmla="*/ 73 h 294"/>
                  <a:gd name="T54" fmla="*/ 37 w 214"/>
                  <a:gd name="T55" fmla="*/ 73 h 294"/>
                  <a:gd name="T56" fmla="*/ 37 w 214"/>
                  <a:gd name="T57" fmla="*/ 36 h 294"/>
                  <a:gd name="T58" fmla="*/ 172 w 214"/>
                  <a:gd name="T59" fmla="*/ 36 h 294"/>
                  <a:gd name="T60" fmla="*/ 172 w 214"/>
                  <a:gd name="T61" fmla="*/ 73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14" h="294">
                    <a:moveTo>
                      <a:pt x="0" y="0"/>
                    </a:moveTo>
                    <a:lnTo>
                      <a:pt x="0" y="294"/>
                    </a:lnTo>
                    <a:lnTo>
                      <a:pt x="176" y="294"/>
                    </a:lnTo>
                    <a:lnTo>
                      <a:pt x="214" y="256"/>
                    </a:lnTo>
                    <a:lnTo>
                      <a:pt x="214" y="2"/>
                    </a:lnTo>
                    <a:lnTo>
                      <a:pt x="0" y="0"/>
                    </a:lnTo>
                    <a:close/>
                    <a:moveTo>
                      <a:pt x="47" y="259"/>
                    </a:moveTo>
                    <a:lnTo>
                      <a:pt x="26" y="259"/>
                    </a:lnTo>
                    <a:lnTo>
                      <a:pt x="26" y="223"/>
                    </a:lnTo>
                    <a:lnTo>
                      <a:pt x="47" y="223"/>
                    </a:lnTo>
                    <a:lnTo>
                      <a:pt x="47" y="259"/>
                    </a:lnTo>
                    <a:close/>
                    <a:moveTo>
                      <a:pt x="83" y="259"/>
                    </a:moveTo>
                    <a:lnTo>
                      <a:pt x="69" y="259"/>
                    </a:lnTo>
                    <a:lnTo>
                      <a:pt x="69" y="228"/>
                    </a:lnTo>
                    <a:lnTo>
                      <a:pt x="83" y="228"/>
                    </a:lnTo>
                    <a:lnTo>
                      <a:pt x="83" y="259"/>
                    </a:lnTo>
                    <a:close/>
                    <a:moveTo>
                      <a:pt x="121" y="259"/>
                    </a:moveTo>
                    <a:lnTo>
                      <a:pt x="108" y="259"/>
                    </a:lnTo>
                    <a:lnTo>
                      <a:pt x="108" y="228"/>
                    </a:lnTo>
                    <a:lnTo>
                      <a:pt x="121" y="228"/>
                    </a:lnTo>
                    <a:lnTo>
                      <a:pt x="121" y="259"/>
                    </a:lnTo>
                    <a:close/>
                    <a:moveTo>
                      <a:pt x="160" y="259"/>
                    </a:moveTo>
                    <a:lnTo>
                      <a:pt x="146" y="259"/>
                    </a:lnTo>
                    <a:lnTo>
                      <a:pt x="146" y="228"/>
                    </a:lnTo>
                    <a:lnTo>
                      <a:pt x="160" y="228"/>
                    </a:lnTo>
                    <a:lnTo>
                      <a:pt x="160" y="259"/>
                    </a:lnTo>
                    <a:close/>
                    <a:moveTo>
                      <a:pt x="172" y="73"/>
                    </a:moveTo>
                    <a:lnTo>
                      <a:pt x="37" y="73"/>
                    </a:lnTo>
                    <a:lnTo>
                      <a:pt x="37" y="36"/>
                    </a:lnTo>
                    <a:lnTo>
                      <a:pt x="172" y="36"/>
                    </a:lnTo>
                    <a:lnTo>
                      <a:pt x="172" y="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271" name="Freeform 279">
                <a:extLst>
                  <a:ext uri="{FF2B5EF4-FFF2-40B4-BE49-F238E27FC236}">
                    <a16:creationId xmlns:a16="http://schemas.microsoft.com/office/drawing/2014/main" id="{8D79FF0C-A82C-AC4A-B1A9-2E02FCE9D6D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73" y="2367"/>
                <a:ext cx="55" cy="77"/>
              </a:xfrm>
              <a:custGeom>
                <a:avLst/>
                <a:gdLst>
                  <a:gd name="T0" fmla="*/ 0 w 55"/>
                  <a:gd name="T1" fmla="*/ 0 h 77"/>
                  <a:gd name="T2" fmla="*/ 0 w 55"/>
                  <a:gd name="T3" fmla="*/ 77 h 77"/>
                  <a:gd name="T4" fmla="*/ 45 w 55"/>
                  <a:gd name="T5" fmla="*/ 77 h 77"/>
                  <a:gd name="T6" fmla="*/ 55 w 55"/>
                  <a:gd name="T7" fmla="*/ 66 h 77"/>
                  <a:gd name="T8" fmla="*/ 55 w 55"/>
                  <a:gd name="T9" fmla="*/ 0 h 77"/>
                  <a:gd name="T10" fmla="*/ 0 w 55"/>
                  <a:gd name="T11" fmla="*/ 0 h 77"/>
                  <a:gd name="T12" fmla="*/ 11 w 55"/>
                  <a:gd name="T13" fmla="*/ 66 h 77"/>
                  <a:gd name="T14" fmla="*/ 6 w 55"/>
                  <a:gd name="T15" fmla="*/ 66 h 77"/>
                  <a:gd name="T16" fmla="*/ 6 w 55"/>
                  <a:gd name="T17" fmla="*/ 58 h 77"/>
                  <a:gd name="T18" fmla="*/ 11 w 55"/>
                  <a:gd name="T19" fmla="*/ 58 h 77"/>
                  <a:gd name="T20" fmla="*/ 11 w 55"/>
                  <a:gd name="T21" fmla="*/ 66 h 77"/>
                  <a:gd name="T22" fmla="*/ 20 w 55"/>
                  <a:gd name="T23" fmla="*/ 66 h 77"/>
                  <a:gd name="T24" fmla="*/ 17 w 55"/>
                  <a:gd name="T25" fmla="*/ 66 h 77"/>
                  <a:gd name="T26" fmla="*/ 17 w 55"/>
                  <a:gd name="T27" fmla="*/ 59 h 77"/>
                  <a:gd name="T28" fmla="*/ 20 w 55"/>
                  <a:gd name="T29" fmla="*/ 59 h 77"/>
                  <a:gd name="T30" fmla="*/ 20 w 55"/>
                  <a:gd name="T31" fmla="*/ 66 h 77"/>
                  <a:gd name="T32" fmla="*/ 30 w 55"/>
                  <a:gd name="T33" fmla="*/ 66 h 77"/>
                  <a:gd name="T34" fmla="*/ 27 w 55"/>
                  <a:gd name="T35" fmla="*/ 66 h 77"/>
                  <a:gd name="T36" fmla="*/ 27 w 55"/>
                  <a:gd name="T37" fmla="*/ 59 h 77"/>
                  <a:gd name="T38" fmla="*/ 30 w 55"/>
                  <a:gd name="T39" fmla="*/ 59 h 77"/>
                  <a:gd name="T40" fmla="*/ 30 w 55"/>
                  <a:gd name="T41" fmla="*/ 66 h 77"/>
                  <a:gd name="T42" fmla="*/ 41 w 55"/>
                  <a:gd name="T43" fmla="*/ 66 h 77"/>
                  <a:gd name="T44" fmla="*/ 38 w 55"/>
                  <a:gd name="T45" fmla="*/ 66 h 77"/>
                  <a:gd name="T46" fmla="*/ 38 w 55"/>
                  <a:gd name="T47" fmla="*/ 59 h 77"/>
                  <a:gd name="T48" fmla="*/ 41 w 55"/>
                  <a:gd name="T49" fmla="*/ 59 h 77"/>
                  <a:gd name="T50" fmla="*/ 41 w 55"/>
                  <a:gd name="T51" fmla="*/ 66 h 77"/>
                  <a:gd name="T52" fmla="*/ 43 w 55"/>
                  <a:gd name="T53" fmla="*/ 18 h 77"/>
                  <a:gd name="T54" fmla="*/ 9 w 55"/>
                  <a:gd name="T55" fmla="*/ 18 h 77"/>
                  <a:gd name="T56" fmla="*/ 9 w 55"/>
                  <a:gd name="T57" fmla="*/ 8 h 77"/>
                  <a:gd name="T58" fmla="*/ 43 w 55"/>
                  <a:gd name="T59" fmla="*/ 8 h 77"/>
                  <a:gd name="T60" fmla="*/ 43 w 55"/>
                  <a:gd name="T61" fmla="*/ 18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55" h="77">
                    <a:moveTo>
                      <a:pt x="0" y="0"/>
                    </a:moveTo>
                    <a:lnTo>
                      <a:pt x="0" y="77"/>
                    </a:lnTo>
                    <a:lnTo>
                      <a:pt x="45" y="77"/>
                    </a:lnTo>
                    <a:lnTo>
                      <a:pt x="55" y="66"/>
                    </a:lnTo>
                    <a:lnTo>
                      <a:pt x="55" y="0"/>
                    </a:lnTo>
                    <a:lnTo>
                      <a:pt x="0" y="0"/>
                    </a:lnTo>
                    <a:close/>
                    <a:moveTo>
                      <a:pt x="11" y="66"/>
                    </a:moveTo>
                    <a:lnTo>
                      <a:pt x="6" y="66"/>
                    </a:lnTo>
                    <a:lnTo>
                      <a:pt x="6" y="58"/>
                    </a:lnTo>
                    <a:lnTo>
                      <a:pt x="11" y="58"/>
                    </a:lnTo>
                    <a:lnTo>
                      <a:pt x="11" y="66"/>
                    </a:lnTo>
                    <a:close/>
                    <a:moveTo>
                      <a:pt x="20" y="66"/>
                    </a:moveTo>
                    <a:lnTo>
                      <a:pt x="17" y="66"/>
                    </a:lnTo>
                    <a:lnTo>
                      <a:pt x="17" y="59"/>
                    </a:lnTo>
                    <a:lnTo>
                      <a:pt x="20" y="59"/>
                    </a:lnTo>
                    <a:lnTo>
                      <a:pt x="20" y="66"/>
                    </a:lnTo>
                    <a:close/>
                    <a:moveTo>
                      <a:pt x="30" y="66"/>
                    </a:moveTo>
                    <a:lnTo>
                      <a:pt x="27" y="66"/>
                    </a:lnTo>
                    <a:lnTo>
                      <a:pt x="27" y="59"/>
                    </a:lnTo>
                    <a:lnTo>
                      <a:pt x="30" y="59"/>
                    </a:lnTo>
                    <a:lnTo>
                      <a:pt x="30" y="66"/>
                    </a:lnTo>
                    <a:close/>
                    <a:moveTo>
                      <a:pt x="41" y="66"/>
                    </a:moveTo>
                    <a:lnTo>
                      <a:pt x="38" y="66"/>
                    </a:lnTo>
                    <a:lnTo>
                      <a:pt x="38" y="59"/>
                    </a:lnTo>
                    <a:lnTo>
                      <a:pt x="41" y="59"/>
                    </a:lnTo>
                    <a:lnTo>
                      <a:pt x="41" y="66"/>
                    </a:lnTo>
                    <a:close/>
                    <a:moveTo>
                      <a:pt x="43" y="18"/>
                    </a:moveTo>
                    <a:lnTo>
                      <a:pt x="9" y="18"/>
                    </a:lnTo>
                    <a:lnTo>
                      <a:pt x="9" y="8"/>
                    </a:lnTo>
                    <a:lnTo>
                      <a:pt x="43" y="8"/>
                    </a:lnTo>
                    <a:lnTo>
                      <a:pt x="43" y="1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272" name="Freeform 280">
                <a:extLst>
                  <a:ext uri="{FF2B5EF4-FFF2-40B4-BE49-F238E27FC236}">
                    <a16:creationId xmlns:a16="http://schemas.microsoft.com/office/drawing/2014/main" id="{002BAE5A-D750-E944-BD2A-8320A01C71A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95" y="1959"/>
                <a:ext cx="125" cy="201"/>
              </a:xfrm>
              <a:custGeom>
                <a:avLst/>
                <a:gdLst>
                  <a:gd name="T0" fmla="*/ 62 w 86"/>
                  <a:gd name="T1" fmla="*/ 0 h 138"/>
                  <a:gd name="T2" fmla="*/ 24 w 86"/>
                  <a:gd name="T3" fmla="*/ 0 h 138"/>
                  <a:gd name="T4" fmla="*/ 0 w 86"/>
                  <a:gd name="T5" fmla="*/ 24 h 138"/>
                  <a:gd name="T6" fmla="*/ 0 w 86"/>
                  <a:gd name="T7" fmla="*/ 114 h 138"/>
                  <a:gd name="T8" fmla="*/ 24 w 86"/>
                  <a:gd name="T9" fmla="*/ 138 h 138"/>
                  <a:gd name="T10" fmla="*/ 62 w 86"/>
                  <a:gd name="T11" fmla="*/ 138 h 138"/>
                  <a:gd name="T12" fmla="*/ 86 w 86"/>
                  <a:gd name="T13" fmla="*/ 114 h 138"/>
                  <a:gd name="T14" fmla="*/ 86 w 86"/>
                  <a:gd name="T15" fmla="*/ 24 h 138"/>
                  <a:gd name="T16" fmla="*/ 62 w 86"/>
                  <a:gd name="T17" fmla="*/ 0 h 138"/>
                  <a:gd name="T18" fmla="*/ 15 w 86"/>
                  <a:gd name="T19" fmla="*/ 11 h 138"/>
                  <a:gd name="T20" fmla="*/ 70 w 86"/>
                  <a:gd name="T21" fmla="*/ 11 h 138"/>
                  <a:gd name="T22" fmla="*/ 70 w 86"/>
                  <a:gd name="T23" fmla="*/ 22 h 138"/>
                  <a:gd name="T24" fmla="*/ 15 w 86"/>
                  <a:gd name="T25" fmla="*/ 22 h 138"/>
                  <a:gd name="T26" fmla="*/ 15 w 86"/>
                  <a:gd name="T27" fmla="*/ 11 h 138"/>
                  <a:gd name="T28" fmla="*/ 23 w 86"/>
                  <a:gd name="T29" fmla="*/ 120 h 138"/>
                  <a:gd name="T30" fmla="*/ 13 w 86"/>
                  <a:gd name="T31" fmla="*/ 109 h 138"/>
                  <a:gd name="T32" fmla="*/ 23 w 86"/>
                  <a:gd name="T33" fmla="*/ 97 h 138"/>
                  <a:gd name="T34" fmla="*/ 34 w 86"/>
                  <a:gd name="T35" fmla="*/ 109 h 138"/>
                  <a:gd name="T36" fmla="*/ 23 w 86"/>
                  <a:gd name="T37" fmla="*/ 120 h 138"/>
                  <a:gd name="T38" fmla="*/ 62 w 86"/>
                  <a:gd name="T39" fmla="*/ 120 h 138"/>
                  <a:gd name="T40" fmla="*/ 52 w 86"/>
                  <a:gd name="T41" fmla="*/ 109 h 138"/>
                  <a:gd name="T42" fmla="*/ 62 w 86"/>
                  <a:gd name="T43" fmla="*/ 97 h 138"/>
                  <a:gd name="T44" fmla="*/ 73 w 86"/>
                  <a:gd name="T45" fmla="*/ 109 h 138"/>
                  <a:gd name="T46" fmla="*/ 62 w 86"/>
                  <a:gd name="T47" fmla="*/ 120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86" h="138">
                    <a:moveTo>
                      <a:pt x="62" y="0"/>
                    </a:moveTo>
                    <a:cubicBezTo>
                      <a:pt x="24" y="0"/>
                      <a:pt x="24" y="0"/>
                      <a:pt x="24" y="0"/>
                    </a:cubicBezTo>
                    <a:cubicBezTo>
                      <a:pt x="11" y="0"/>
                      <a:pt x="0" y="10"/>
                      <a:pt x="0" y="24"/>
                    </a:cubicBezTo>
                    <a:cubicBezTo>
                      <a:pt x="0" y="114"/>
                      <a:pt x="0" y="114"/>
                      <a:pt x="0" y="114"/>
                    </a:cubicBezTo>
                    <a:cubicBezTo>
                      <a:pt x="0" y="127"/>
                      <a:pt x="11" y="138"/>
                      <a:pt x="24" y="138"/>
                    </a:cubicBezTo>
                    <a:cubicBezTo>
                      <a:pt x="62" y="138"/>
                      <a:pt x="62" y="138"/>
                      <a:pt x="62" y="138"/>
                    </a:cubicBezTo>
                    <a:cubicBezTo>
                      <a:pt x="76" y="138"/>
                      <a:pt x="86" y="127"/>
                      <a:pt x="86" y="114"/>
                    </a:cubicBezTo>
                    <a:cubicBezTo>
                      <a:pt x="86" y="24"/>
                      <a:pt x="86" y="24"/>
                      <a:pt x="86" y="24"/>
                    </a:cubicBezTo>
                    <a:cubicBezTo>
                      <a:pt x="86" y="10"/>
                      <a:pt x="76" y="0"/>
                      <a:pt x="62" y="0"/>
                    </a:cubicBezTo>
                    <a:close/>
                    <a:moveTo>
                      <a:pt x="15" y="11"/>
                    </a:moveTo>
                    <a:cubicBezTo>
                      <a:pt x="70" y="11"/>
                      <a:pt x="70" y="11"/>
                      <a:pt x="70" y="11"/>
                    </a:cubicBezTo>
                    <a:cubicBezTo>
                      <a:pt x="70" y="22"/>
                      <a:pt x="70" y="22"/>
                      <a:pt x="70" y="22"/>
                    </a:cubicBezTo>
                    <a:cubicBezTo>
                      <a:pt x="15" y="22"/>
                      <a:pt x="15" y="22"/>
                      <a:pt x="15" y="22"/>
                    </a:cubicBezTo>
                    <a:lnTo>
                      <a:pt x="15" y="11"/>
                    </a:lnTo>
                    <a:close/>
                    <a:moveTo>
                      <a:pt x="23" y="120"/>
                    </a:moveTo>
                    <a:cubicBezTo>
                      <a:pt x="18" y="120"/>
                      <a:pt x="13" y="115"/>
                      <a:pt x="13" y="109"/>
                    </a:cubicBezTo>
                    <a:cubicBezTo>
                      <a:pt x="13" y="102"/>
                      <a:pt x="18" y="97"/>
                      <a:pt x="23" y="97"/>
                    </a:cubicBezTo>
                    <a:cubicBezTo>
                      <a:pt x="29" y="97"/>
                      <a:pt x="34" y="102"/>
                      <a:pt x="34" y="109"/>
                    </a:cubicBezTo>
                    <a:cubicBezTo>
                      <a:pt x="34" y="115"/>
                      <a:pt x="29" y="120"/>
                      <a:pt x="23" y="120"/>
                    </a:cubicBezTo>
                    <a:close/>
                    <a:moveTo>
                      <a:pt x="62" y="120"/>
                    </a:moveTo>
                    <a:cubicBezTo>
                      <a:pt x="56" y="120"/>
                      <a:pt x="52" y="115"/>
                      <a:pt x="52" y="109"/>
                    </a:cubicBezTo>
                    <a:cubicBezTo>
                      <a:pt x="52" y="102"/>
                      <a:pt x="56" y="97"/>
                      <a:pt x="62" y="97"/>
                    </a:cubicBezTo>
                    <a:cubicBezTo>
                      <a:pt x="68" y="97"/>
                      <a:pt x="73" y="102"/>
                      <a:pt x="73" y="109"/>
                    </a:cubicBezTo>
                    <a:cubicBezTo>
                      <a:pt x="73" y="115"/>
                      <a:pt x="68" y="120"/>
                      <a:pt x="62" y="1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273" name="Freeform 281">
                <a:extLst>
                  <a:ext uri="{FF2B5EF4-FFF2-40B4-BE49-F238E27FC236}">
                    <a16:creationId xmlns:a16="http://schemas.microsoft.com/office/drawing/2014/main" id="{BBEDF7D2-592E-9347-8B6C-4C379D58B9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07" y="2660"/>
                <a:ext cx="67" cy="58"/>
              </a:xfrm>
              <a:custGeom>
                <a:avLst/>
                <a:gdLst>
                  <a:gd name="T0" fmla="*/ 0 w 67"/>
                  <a:gd name="T1" fmla="*/ 58 h 58"/>
                  <a:gd name="T2" fmla="*/ 33 w 67"/>
                  <a:gd name="T3" fmla="*/ 0 h 58"/>
                  <a:gd name="T4" fmla="*/ 67 w 67"/>
                  <a:gd name="T5" fmla="*/ 58 h 58"/>
                  <a:gd name="T6" fmla="*/ 0 w 67"/>
                  <a:gd name="T7" fmla="*/ 58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58">
                    <a:moveTo>
                      <a:pt x="0" y="58"/>
                    </a:moveTo>
                    <a:lnTo>
                      <a:pt x="33" y="0"/>
                    </a:lnTo>
                    <a:lnTo>
                      <a:pt x="67" y="58"/>
                    </a:lnTo>
                    <a:lnTo>
                      <a:pt x="0" y="5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274" name="Freeform 282">
                <a:extLst>
                  <a:ext uri="{FF2B5EF4-FFF2-40B4-BE49-F238E27FC236}">
                    <a16:creationId xmlns:a16="http://schemas.microsoft.com/office/drawing/2014/main" id="{33854293-359E-E54B-92BC-F372378779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07" y="2729"/>
                <a:ext cx="67" cy="58"/>
              </a:xfrm>
              <a:custGeom>
                <a:avLst/>
                <a:gdLst>
                  <a:gd name="T0" fmla="*/ 0 w 67"/>
                  <a:gd name="T1" fmla="*/ 0 h 58"/>
                  <a:gd name="T2" fmla="*/ 33 w 67"/>
                  <a:gd name="T3" fmla="*/ 58 h 58"/>
                  <a:gd name="T4" fmla="*/ 67 w 67"/>
                  <a:gd name="T5" fmla="*/ 0 h 58"/>
                  <a:gd name="T6" fmla="*/ 0 w 67"/>
                  <a:gd name="T7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58">
                    <a:moveTo>
                      <a:pt x="0" y="0"/>
                    </a:moveTo>
                    <a:lnTo>
                      <a:pt x="33" y="58"/>
                    </a:lnTo>
                    <a:lnTo>
                      <a:pt x="67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275" name="Freeform 283">
                <a:extLst>
                  <a:ext uri="{FF2B5EF4-FFF2-40B4-BE49-F238E27FC236}">
                    <a16:creationId xmlns:a16="http://schemas.microsoft.com/office/drawing/2014/main" id="{EDA37106-8F31-4D47-A026-E62B1EA1C3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33" y="2711"/>
                <a:ext cx="126" cy="22"/>
              </a:xfrm>
              <a:custGeom>
                <a:avLst/>
                <a:gdLst>
                  <a:gd name="T0" fmla="*/ 126 w 126"/>
                  <a:gd name="T1" fmla="*/ 21 h 22"/>
                  <a:gd name="T2" fmla="*/ 91 w 126"/>
                  <a:gd name="T3" fmla="*/ 0 h 22"/>
                  <a:gd name="T4" fmla="*/ 33 w 126"/>
                  <a:gd name="T5" fmla="*/ 0 h 22"/>
                  <a:gd name="T6" fmla="*/ 0 w 126"/>
                  <a:gd name="T7" fmla="*/ 21 h 22"/>
                  <a:gd name="T8" fmla="*/ 0 w 126"/>
                  <a:gd name="T9" fmla="*/ 22 h 22"/>
                  <a:gd name="T10" fmla="*/ 126 w 126"/>
                  <a:gd name="T11" fmla="*/ 22 h 22"/>
                  <a:gd name="T12" fmla="*/ 126 w 126"/>
                  <a:gd name="T13" fmla="*/ 21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6" h="22">
                    <a:moveTo>
                      <a:pt x="126" y="21"/>
                    </a:moveTo>
                    <a:lnTo>
                      <a:pt x="91" y="0"/>
                    </a:lnTo>
                    <a:lnTo>
                      <a:pt x="33" y="0"/>
                    </a:lnTo>
                    <a:lnTo>
                      <a:pt x="0" y="21"/>
                    </a:lnTo>
                    <a:lnTo>
                      <a:pt x="0" y="22"/>
                    </a:lnTo>
                    <a:lnTo>
                      <a:pt x="126" y="22"/>
                    </a:lnTo>
                    <a:lnTo>
                      <a:pt x="126" y="2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276" name="Rectangle 284">
                <a:extLst>
                  <a:ext uri="{FF2B5EF4-FFF2-40B4-BE49-F238E27FC236}">
                    <a16:creationId xmlns:a16="http://schemas.microsoft.com/office/drawing/2014/main" id="{3C587709-4633-A94D-B89F-CC2CE83FC5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33" y="2733"/>
                <a:ext cx="126" cy="2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277" name="Rectangle 285">
                <a:extLst>
                  <a:ext uri="{FF2B5EF4-FFF2-40B4-BE49-F238E27FC236}">
                    <a16:creationId xmlns:a16="http://schemas.microsoft.com/office/drawing/2014/main" id="{F3691702-7F9C-1B4B-A395-47B147E339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82" y="2694"/>
                <a:ext cx="26" cy="29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278" name="Freeform 286">
                <a:extLst>
                  <a:ext uri="{FF2B5EF4-FFF2-40B4-BE49-F238E27FC236}">
                    <a16:creationId xmlns:a16="http://schemas.microsoft.com/office/drawing/2014/main" id="{F9E220E0-54F5-6C41-B009-B18DF3DB4A1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218" y="2577"/>
                <a:ext cx="154" cy="124"/>
              </a:xfrm>
              <a:custGeom>
                <a:avLst/>
                <a:gdLst>
                  <a:gd name="T0" fmla="*/ 0 w 154"/>
                  <a:gd name="T1" fmla="*/ 0 h 124"/>
                  <a:gd name="T2" fmla="*/ 0 w 154"/>
                  <a:gd name="T3" fmla="*/ 124 h 124"/>
                  <a:gd name="T4" fmla="*/ 154 w 154"/>
                  <a:gd name="T5" fmla="*/ 124 h 124"/>
                  <a:gd name="T6" fmla="*/ 154 w 154"/>
                  <a:gd name="T7" fmla="*/ 0 h 124"/>
                  <a:gd name="T8" fmla="*/ 0 w 154"/>
                  <a:gd name="T9" fmla="*/ 0 h 124"/>
                  <a:gd name="T10" fmla="*/ 138 w 154"/>
                  <a:gd name="T11" fmla="*/ 104 h 124"/>
                  <a:gd name="T12" fmla="*/ 16 w 154"/>
                  <a:gd name="T13" fmla="*/ 104 h 124"/>
                  <a:gd name="T14" fmla="*/ 16 w 154"/>
                  <a:gd name="T15" fmla="*/ 15 h 124"/>
                  <a:gd name="T16" fmla="*/ 138 w 154"/>
                  <a:gd name="T17" fmla="*/ 15 h 124"/>
                  <a:gd name="T18" fmla="*/ 138 w 154"/>
                  <a:gd name="T19" fmla="*/ 104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54" h="124">
                    <a:moveTo>
                      <a:pt x="0" y="0"/>
                    </a:moveTo>
                    <a:lnTo>
                      <a:pt x="0" y="124"/>
                    </a:lnTo>
                    <a:lnTo>
                      <a:pt x="154" y="124"/>
                    </a:lnTo>
                    <a:lnTo>
                      <a:pt x="154" y="0"/>
                    </a:lnTo>
                    <a:lnTo>
                      <a:pt x="0" y="0"/>
                    </a:lnTo>
                    <a:close/>
                    <a:moveTo>
                      <a:pt x="138" y="104"/>
                    </a:moveTo>
                    <a:lnTo>
                      <a:pt x="16" y="104"/>
                    </a:lnTo>
                    <a:lnTo>
                      <a:pt x="16" y="15"/>
                    </a:lnTo>
                    <a:lnTo>
                      <a:pt x="138" y="15"/>
                    </a:lnTo>
                    <a:lnTo>
                      <a:pt x="138" y="10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279" name="Rectangle 287">
                <a:extLst>
                  <a:ext uri="{FF2B5EF4-FFF2-40B4-BE49-F238E27FC236}">
                    <a16:creationId xmlns:a16="http://schemas.microsoft.com/office/drawing/2014/main" id="{5B191372-FD51-7F47-A88F-AC1B392FDC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43" y="2688"/>
                <a:ext cx="13" cy="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280" name="Freeform 288">
                <a:extLst>
                  <a:ext uri="{FF2B5EF4-FFF2-40B4-BE49-F238E27FC236}">
                    <a16:creationId xmlns:a16="http://schemas.microsoft.com/office/drawing/2014/main" id="{DDF0E331-169B-8845-9AE7-0A525B0384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25" y="2611"/>
                <a:ext cx="117" cy="51"/>
              </a:xfrm>
              <a:custGeom>
                <a:avLst/>
                <a:gdLst>
                  <a:gd name="T0" fmla="*/ 80 w 80"/>
                  <a:gd name="T1" fmla="*/ 0 h 35"/>
                  <a:gd name="T2" fmla="*/ 58 w 80"/>
                  <a:gd name="T3" fmla="*/ 0 h 35"/>
                  <a:gd name="T4" fmla="*/ 63 w 80"/>
                  <a:gd name="T5" fmla="*/ 7 h 35"/>
                  <a:gd name="T6" fmla="*/ 48 w 80"/>
                  <a:gd name="T7" fmla="*/ 20 h 35"/>
                  <a:gd name="T8" fmla="*/ 34 w 80"/>
                  <a:gd name="T9" fmla="*/ 1 h 35"/>
                  <a:gd name="T10" fmla="*/ 30 w 80"/>
                  <a:gd name="T11" fmla="*/ 4 h 35"/>
                  <a:gd name="T12" fmla="*/ 0 w 80"/>
                  <a:gd name="T13" fmla="*/ 28 h 35"/>
                  <a:gd name="T14" fmla="*/ 6 w 80"/>
                  <a:gd name="T15" fmla="*/ 35 h 35"/>
                  <a:gd name="T16" fmla="*/ 32 w 80"/>
                  <a:gd name="T17" fmla="*/ 14 h 35"/>
                  <a:gd name="T18" fmla="*/ 46 w 80"/>
                  <a:gd name="T19" fmla="*/ 33 h 35"/>
                  <a:gd name="T20" fmla="*/ 69 w 80"/>
                  <a:gd name="T21" fmla="*/ 15 h 35"/>
                  <a:gd name="T22" fmla="*/ 74 w 80"/>
                  <a:gd name="T23" fmla="*/ 22 h 35"/>
                  <a:gd name="T24" fmla="*/ 80 w 80"/>
                  <a:gd name="T25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0" h="35">
                    <a:moveTo>
                      <a:pt x="80" y="0"/>
                    </a:moveTo>
                    <a:cubicBezTo>
                      <a:pt x="58" y="0"/>
                      <a:pt x="58" y="0"/>
                      <a:pt x="58" y="0"/>
                    </a:cubicBezTo>
                    <a:cubicBezTo>
                      <a:pt x="63" y="7"/>
                      <a:pt x="63" y="7"/>
                      <a:pt x="63" y="7"/>
                    </a:cubicBezTo>
                    <a:cubicBezTo>
                      <a:pt x="59" y="11"/>
                      <a:pt x="51" y="17"/>
                      <a:pt x="48" y="20"/>
                    </a:cubicBezTo>
                    <a:cubicBezTo>
                      <a:pt x="44" y="15"/>
                      <a:pt x="34" y="1"/>
                      <a:pt x="34" y="1"/>
                    </a:cubicBezTo>
                    <a:cubicBezTo>
                      <a:pt x="30" y="4"/>
                      <a:pt x="30" y="4"/>
                      <a:pt x="30" y="4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6" y="35"/>
                      <a:pt x="6" y="35"/>
                      <a:pt x="6" y="35"/>
                    </a:cubicBezTo>
                    <a:cubicBezTo>
                      <a:pt x="6" y="35"/>
                      <a:pt x="26" y="19"/>
                      <a:pt x="32" y="14"/>
                    </a:cubicBezTo>
                    <a:cubicBezTo>
                      <a:pt x="36" y="19"/>
                      <a:pt x="46" y="33"/>
                      <a:pt x="46" y="33"/>
                    </a:cubicBezTo>
                    <a:cubicBezTo>
                      <a:pt x="69" y="15"/>
                      <a:pt x="69" y="15"/>
                      <a:pt x="69" y="15"/>
                    </a:cubicBezTo>
                    <a:cubicBezTo>
                      <a:pt x="74" y="22"/>
                      <a:pt x="74" y="22"/>
                      <a:pt x="74" y="22"/>
                    </a:cubicBezTo>
                    <a:lnTo>
                      <a:pt x="8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281" name="Freeform 289">
                <a:extLst>
                  <a:ext uri="{FF2B5EF4-FFF2-40B4-BE49-F238E27FC236}">
                    <a16:creationId xmlns:a16="http://schemas.microsoft.com/office/drawing/2014/main" id="{371C6A78-7D41-054C-941D-DB6CDBD1A13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06" y="3185"/>
                <a:ext cx="125" cy="22"/>
              </a:xfrm>
              <a:custGeom>
                <a:avLst/>
                <a:gdLst>
                  <a:gd name="T0" fmla="*/ 125 w 125"/>
                  <a:gd name="T1" fmla="*/ 22 h 22"/>
                  <a:gd name="T2" fmla="*/ 92 w 125"/>
                  <a:gd name="T3" fmla="*/ 0 h 22"/>
                  <a:gd name="T4" fmla="*/ 34 w 125"/>
                  <a:gd name="T5" fmla="*/ 0 h 22"/>
                  <a:gd name="T6" fmla="*/ 0 w 125"/>
                  <a:gd name="T7" fmla="*/ 22 h 22"/>
                  <a:gd name="T8" fmla="*/ 0 w 125"/>
                  <a:gd name="T9" fmla="*/ 22 h 22"/>
                  <a:gd name="T10" fmla="*/ 125 w 125"/>
                  <a:gd name="T11" fmla="*/ 22 h 22"/>
                  <a:gd name="T12" fmla="*/ 125 w 125"/>
                  <a:gd name="T13" fmla="*/ 2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5" h="22">
                    <a:moveTo>
                      <a:pt x="125" y="22"/>
                    </a:moveTo>
                    <a:lnTo>
                      <a:pt x="92" y="0"/>
                    </a:lnTo>
                    <a:lnTo>
                      <a:pt x="34" y="0"/>
                    </a:lnTo>
                    <a:lnTo>
                      <a:pt x="0" y="22"/>
                    </a:lnTo>
                    <a:lnTo>
                      <a:pt x="0" y="22"/>
                    </a:lnTo>
                    <a:lnTo>
                      <a:pt x="125" y="22"/>
                    </a:lnTo>
                    <a:lnTo>
                      <a:pt x="125" y="2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282" name="Rectangle 290">
                <a:extLst>
                  <a:ext uri="{FF2B5EF4-FFF2-40B4-BE49-F238E27FC236}">
                    <a16:creationId xmlns:a16="http://schemas.microsoft.com/office/drawing/2014/main" id="{8CEAD089-AE58-434F-9054-A9BACC73F7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06" y="3207"/>
                <a:ext cx="125" cy="2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283" name="Rectangle 291">
                <a:extLst>
                  <a:ext uri="{FF2B5EF4-FFF2-40B4-BE49-F238E27FC236}">
                    <a16:creationId xmlns:a16="http://schemas.microsoft.com/office/drawing/2014/main" id="{39C8D534-DB8B-1047-8681-CD6A0EEDC9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56" y="3168"/>
                <a:ext cx="26" cy="29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284" name="Freeform 292">
                <a:extLst>
                  <a:ext uri="{FF2B5EF4-FFF2-40B4-BE49-F238E27FC236}">
                    <a16:creationId xmlns:a16="http://schemas.microsoft.com/office/drawing/2014/main" id="{4918A7D1-4740-A848-829D-5B5591DD40A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92" y="3051"/>
                <a:ext cx="154" cy="124"/>
              </a:xfrm>
              <a:custGeom>
                <a:avLst/>
                <a:gdLst>
                  <a:gd name="T0" fmla="*/ 0 w 154"/>
                  <a:gd name="T1" fmla="*/ 0 h 124"/>
                  <a:gd name="T2" fmla="*/ 0 w 154"/>
                  <a:gd name="T3" fmla="*/ 124 h 124"/>
                  <a:gd name="T4" fmla="*/ 154 w 154"/>
                  <a:gd name="T5" fmla="*/ 124 h 124"/>
                  <a:gd name="T6" fmla="*/ 154 w 154"/>
                  <a:gd name="T7" fmla="*/ 0 h 124"/>
                  <a:gd name="T8" fmla="*/ 0 w 154"/>
                  <a:gd name="T9" fmla="*/ 0 h 124"/>
                  <a:gd name="T10" fmla="*/ 138 w 154"/>
                  <a:gd name="T11" fmla="*/ 104 h 124"/>
                  <a:gd name="T12" fmla="*/ 16 w 154"/>
                  <a:gd name="T13" fmla="*/ 104 h 124"/>
                  <a:gd name="T14" fmla="*/ 16 w 154"/>
                  <a:gd name="T15" fmla="*/ 15 h 124"/>
                  <a:gd name="T16" fmla="*/ 138 w 154"/>
                  <a:gd name="T17" fmla="*/ 15 h 124"/>
                  <a:gd name="T18" fmla="*/ 138 w 154"/>
                  <a:gd name="T19" fmla="*/ 104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54" h="124">
                    <a:moveTo>
                      <a:pt x="0" y="0"/>
                    </a:moveTo>
                    <a:lnTo>
                      <a:pt x="0" y="124"/>
                    </a:lnTo>
                    <a:lnTo>
                      <a:pt x="154" y="124"/>
                    </a:lnTo>
                    <a:lnTo>
                      <a:pt x="154" y="0"/>
                    </a:lnTo>
                    <a:lnTo>
                      <a:pt x="0" y="0"/>
                    </a:lnTo>
                    <a:close/>
                    <a:moveTo>
                      <a:pt x="138" y="104"/>
                    </a:moveTo>
                    <a:lnTo>
                      <a:pt x="16" y="104"/>
                    </a:lnTo>
                    <a:lnTo>
                      <a:pt x="16" y="15"/>
                    </a:lnTo>
                    <a:lnTo>
                      <a:pt x="138" y="15"/>
                    </a:lnTo>
                    <a:lnTo>
                      <a:pt x="138" y="10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285" name="Rectangle 293">
                <a:extLst>
                  <a:ext uri="{FF2B5EF4-FFF2-40B4-BE49-F238E27FC236}">
                    <a16:creationId xmlns:a16="http://schemas.microsoft.com/office/drawing/2014/main" id="{8E59E73E-3FBB-4840-9D70-D701E28C11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17" y="3162"/>
                <a:ext cx="13" cy="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286" name="Freeform 294">
                <a:extLst>
                  <a:ext uri="{FF2B5EF4-FFF2-40B4-BE49-F238E27FC236}">
                    <a16:creationId xmlns:a16="http://schemas.microsoft.com/office/drawing/2014/main" id="{0A498C8C-85B2-184B-A4F8-B60663AF2E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99" y="3085"/>
                <a:ext cx="116" cy="51"/>
              </a:xfrm>
              <a:custGeom>
                <a:avLst/>
                <a:gdLst>
                  <a:gd name="T0" fmla="*/ 80 w 80"/>
                  <a:gd name="T1" fmla="*/ 1 h 35"/>
                  <a:gd name="T2" fmla="*/ 58 w 80"/>
                  <a:gd name="T3" fmla="*/ 0 h 35"/>
                  <a:gd name="T4" fmla="*/ 63 w 80"/>
                  <a:gd name="T5" fmla="*/ 8 h 35"/>
                  <a:gd name="T6" fmla="*/ 47 w 80"/>
                  <a:gd name="T7" fmla="*/ 20 h 35"/>
                  <a:gd name="T8" fmla="*/ 34 w 80"/>
                  <a:gd name="T9" fmla="*/ 1 h 35"/>
                  <a:gd name="T10" fmla="*/ 30 w 80"/>
                  <a:gd name="T11" fmla="*/ 4 h 35"/>
                  <a:gd name="T12" fmla="*/ 0 w 80"/>
                  <a:gd name="T13" fmla="*/ 28 h 35"/>
                  <a:gd name="T14" fmla="*/ 5 w 80"/>
                  <a:gd name="T15" fmla="*/ 35 h 35"/>
                  <a:gd name="T16" fmla="*/ 32 w 80"/>
                  <a:gd name="T17" fmla="*/ 14 h 35"/>
                  <a:gd name="T18" fmla="*/ 46 w 80"/>
                  <a:gd name="T19" fmla="*/ 33 h 35"/>
                  <a:gd name="T20" fmla="*/ 68 w 80"/>
                  <a:gd name="T21" fmla="*/ 15 h 35"/>
                  <a:gd name="T22" fmla="*/ 73 w 80"/>
                  <a:gd name="T23" fmla="*/ 22 h 35"/>
                  <a:gd name="T24" fmla="*/ 80 w 80"/>
                  <a:gd name="T25" fmla="*/ 1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0" h="35">
                    <a:moveTo>
                      <a:pt x="80" y="1"/>
                    </a:moveTo>
                    <a:cubicBezTo>
                      <a:pt x="58" y="0"/>
                      <a:pt x="58" y="0"/>
                      <a:pt x="58" y="0"/>
                    </a:cubicBezTo>
                    <a:cubicBezTo>
                      <a:pt x="63" y="8"/>
                      <a:pt x="63" y="8"/>
                      <a:pt x="63" y="8"/>
                    </a:cubicBezTo>
                    <a:cubicBezTo>
                      <a:pt x="58" y="11"/>
                      <a:pt x="51" y="17"/>
                      <a:pt x="47" y="20"/>
                    </a:cubicBezTo>
                    <a:cubicBezTo>
                      <a:pt x="44" y="15"/>
                      <a:pt x="34" y="1"/>
                      <a:pt x="34" y="1"/>
                    </a:cubicBezTo>
                    <a:cubicBezTo>
                      <a:pt x="30" y="4"/>
                      <a:pt x="30" y="4"/>
                      <a:pt x="30" y="4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5" y="35"/>
                      <a:pt x="5" y="35"/>
                      <a:pt x="5" y="35"/>
                    </a:cubicBezTo>
                    <a:cubicBezTo>
                      <a:pt x="5" y="35"/>
                      <a:pt x="26" y="19"/>
                      <a:pt x="32" y="14"/>
                    </a:cubicBezTo>
                    <a:cubicBezTo>
                      <a:pt x="35" y="19"/>
                      <a:pt x="46" y="33"/>
                      <a:pt x="46" y="33"/>
                    </a:cubicBezTo>
                    <a:cubicBezTo>
                      <a:pt x="68" y="15"/>
                      <a:pt x="68" y="15"/>
                      <a:pt x="68" y="15"/>
                    </a:cubicBezTo>
                    <a:cubicBezTo>
                      <a:pt x="73" y="22"/>
                      <a:pt x="73" y="22"/>
                      <a:pt x="73" y="22"/>
                    </a:cubicBezTo>
                    <a:lnTo>
                      <a:pt x="80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287" name="Freeform 295">
                <a:extLst>
                  <a:ext uri="{FF2B5EF4-FFF2-40B4-BE49-F238E27FC236}">
                    <a16:creationId xmlns:a16="http://schemas.microsoft.com/office/drawing/2014/main" id="{D56C75DC-2788-0E41-95A2-48E33216C5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9" y="1871"/>
                <a:ext cx="126" cy="21"/>
              </a:xfrm>
              <a:custGeom>
                <a:avLst/>
                <a:gdLst>
                  <a:gd name="T0" fmla="*/ 126 w 126"/>
                  <a:gd name="T1" fmla="*/ 20 h 21"/>
                  <a:gd name="T2" fmla="*/ 93 w 126"/>
                  <a:gd name="T3" fmla="*/ 0 h 21"/>
                  <a:gd name="T4" fmla="*/ 35 w 126"/>
                  <a:gd name="T5" fmla="*/ 0 h 21"/>
                  <a:gd name="T6" fmla="*/ 0 w 126"/>
                  <a:gd name="T7" fmla="*/ 20 h 21"/>
                  <a:gd name="T8" fmla="*/ 0 w 126"/>
                  <a:gd name="T9" fmla="*/ 21 h 21"/>
                  <a:gd name="T10" fmla="*/ 126 w 126"/>
                  <a:gd name="T11" fmla="*/ 21 h 21"/>
                  <a:gd name="T12" fmla="*/ 126 w 126"/>
                  <a:gd name="T13" fmla="*/ 2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6" h="21">
                    <a:moveTo>
                      <a:pt x="126" y="20"/>
                    </a:moveTo>
                    <a:lnTo>
                      <a:pt x="93" y="0"/>
                    </a:lnTo>
                    <a:lnTo>
                      <a:pt x="35" y="0"/>
                    </a:lnTo>
                    <a:lnTo>
                      <a:pt x="0" y="20"/>
                    </a:lnTo>
                    <a:lnTo>
                      <a:pt x="0" y="21"/>
                    </a:lnTo>
                    <a:lnTo>
                      <a:pt x="126" y="21"/>
                    </a:lnTo>
                    <a:lnTo>
                      <a:pt x="126" y="2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288" name="Rectangle 296">
                <a:extLst>
                  <a:ext uri="{FF2B5EF4-FFF2-40B4-BE49-F238E27FC236}">
                    <a16:creationId xmlns:a16="http://schemas.microsoft.com/office/drawing/2014/main" id="{D7C24AEC-3015-A94C-9249-080C77E142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69" y="1892"/>
                <a:ext cx="126" cy="2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289" name="Rectangle 297">
                <a:extLst>
                  <a:ext uri="{FF2B5EF4-FFF2-40B4-BE49-F238E27FC236}">
                    <a16:creationId xmlns:a16="http://schemas.microsoft.com/office/drawing/2014/main" id="{E981D5F3-5E29-AE4D-8A11-127E6AECBD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0" y="1852"/>
                <a:ext cx="26" cy="29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290" name="Freeform 298">
                <a:extLst>
                  <a:ext uri="{FF2B5EF4-FFF2-40B4-BE49-F238E27FC236}">
                    <a16:creationId xmlns:a16="http://schemas.microsoft.com/office/drawing/2014/main" id="{E33CD469-41D1-C24C-9575-C0497BF5CD3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56" y="1737"/>
                <a:ext cx="154" cy="123"/>
              </a:xfrm>
              <a:custGeom>
                <a:avLst/>
                <a:gdLst>
                  <a:gd name="T0" fmla="*/ 0 w 154"/>
                  <a:gd name="T1" fmla="*/ 0 h 123"/>
                  <a:gd name="T2" fmla="*/ 0 w 154"/>
                  <a:gd name="T3" fmla="*/ 123 h 123"/>
                  <a:gd name="T4" fmla="*/ 154 w 154"/>
                  <a:gd name="T5" fmla="*/ 123 h 123"/>
                  <a:gd name="T6" fmla="*/ 154 w 154"/>
                  <a:gd name="T7" fmla="*/ 0 h 123"/>
                  <a:gd name="T8" fmla="*/ 0 w 154"/>
                  <a:gd name="T9" fmla="*/ 0 h 123"/>
                  <a:gd name="T10" fmla="*/ 138 w 154"/>
                  <a:gd name="T11" fmla="*/ 102 h 123"/>
                  <a:gd name="T12" fmla="*/ 16 w 154"/>
                  <a:gd name="T13" fmla="*/ 102 h 123"/>
                  <a:gd name="T14" fmla="*/ 16 w 154"/>
                  <a:gd name="T15" fmla="*/ 13 h 123"/>
                  <a:gd name="T16" fmla="*/ 138 w 154"/>
                  <a:gd name="T17" fmla="*/ 13 h 123"/>
                  <a:gd name="T18" fmla="*/ 138 w 154"/>
                  <a:gd name="T19" fmla="*/ 102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54" h="123">
                    <a:moveTo>
                      <a:pt x="0" y="0"/>
                    </a:moveTo>
                    <a:lnTo>
                      <a:pt x="0" y="123"/>
                    </a:lnTo>
                    <a:lnTo>
                      <a:pt x="154" y="123"/>
                    </a:lnTo>
                    <a:lnTo>
                      <a:pt x="154" y="0"/>
                    </a:lnTo>
                    <a:lnTo>
                      <a:pt x="0" y="0"/>
                    </a:lnTo>
                    <a:close/>
                    <a:moveTo>
                      <a:pt x="138" y="102"/>
                    </a:moveTo>
                    <a:lnTo>
                      <a:pt x="16" y="102"/>
                    </a:lnTo>
                    <a:lnTo>
                      <a:pt x="16" y="13"/>
                    </a:lnTo>
                    <a:lnTo>
                      <a:pt x="138" y="13"/>
                    </a:lnTo>
                    <a:lnTo>
                      <a:pt x="138" y="10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291" name="Rectangle 299">
                <a:extLst>
                  <a:ext uri="{FF2B5EF4-FFF2-40B4-BE49-F238E27FC236}">
                    <a16:creationId xmlns:a16="http://schemas.microsoft.com/office/drawing/2014/main" id="{243259FB-2A9C-5045-AA60-600A1742E4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9" y="1847"/>
                <a:ext cx="15" cy="6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292" name="Freeform 300">
                <a:extLst>
                  <a:ext uri="{FF2B5EF4-FFF2-40B4-BE49-F238E27FC236}">
                    <a16:creationId xmlns:a16="http://schemas.microsoft.com/office/drawing/2014/main" id="{ABE5E5DC-8F2B-B842-B5D0-70566F9ECD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2" y="1770"/>
                <a:ext cx="117" cy="51"/>
              </a:xfrm>
              <a:custGeom>
                <a:avLst/>
                <a:gdLst>
                  <a:gd name="T0" fmla="*/ 81 w 81"/>
                  <a:gd name="T1" fmla="*/ 0 h 35"/>
                  <a:gd name="T2" fmla="*/ 58 w 81"/>
                  <a:gd name="T3" fmla="*/ 0 h 35"/>
                  <a:gd name="T4" fmla="*/ 64 w 81"/>
                  <a:gd name="T5" fmla="*/ 7 h 35"/>
                  <a:gd name="T6" fmla="*/ 48 w 81"/>
                  <a:gd name="T7" fmla="*/ 19 h 35"/>
                  <a:gd name="T8" fmla="*/ 34 w 81"/>
                  <a:gd name="T9" fmla="*/ 1 h 35"/>
                  <a:gd name="T10" fmla="*/ 31 w 81"/>
                  <a:gd name="T11" fmla="*/ 4 h 35"/>
                  <a:gd name="T12" fmla="*/ 0 w 81"/>
                  <a:gd name="T13" fmla="*/ 28 h 35"/>
                  <a:gd name="T14" fmla="*/ 6 w 81"/>
                  <a:gd name="T15" fmla="*/ 35 h 35"/>
                  <a:gd name="T16" fmla="*/ 33 w 81"/>
                  <a:gd name="T17" fmla="*/ 14 h 35"/>
                  <a:gd name="T18" fmla="*/ 46 w 81"/>
                  <a:gd name="T19" fmla="*/ 33 h 35"/>
                  <a:gd name="T20" fmla="*/ 69 w 81"/>
                  <a:gd name="T21" fmla="*/ 15 h 35"/>
                  <a:gd name="T22" fmla="*/ 74 w 81"/>
                  <a:gd name="T23" fmla="*/ 21 h 35"/>
                  <a:gd name="T24" fmla="*/ 81 w 81"/>
                  <a:gd name="T25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1" h="35">
                    <a:moveTo>
                      <a:pt x="81" y="0"/>
                    </a:moveTo>
                    <a:cubicBezTo>
                      <a:pt x="58" y="0"/>
                      <a:pt x="58" y="0"/>
                      <a:pt x="58" y="0"/>
                    </a:cubicBezTo>
                    <a:cubicBezTo>
                      <a:pt x="64" y="7"/>
                      <a:pt x="64" y="7"/>
                      <a:pt x="64" y="7"/>
                    </a:cubicBezTo>
                    <a:cubicBezTo>
                      <a:pt x="59" y="11"/>
                      <a:pt x="52" y="17"/>
                      <a:pt x="48" y="19"/>
                    </a:cubicBezTo>
                    <a:cubicBezTo>
                      <a:pt x="45" y="14"/>
                      <a:pt x="34" y="1"/>
                      <a:pt x="34" y="1"/>
                    </a:cubicBezTo>
                    <a:cubicBezTo>
                      <a:pt x="31" y="4"/>
                      <a:pt x="31" y="4"/>
                      <a:pt x="31" y="4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6" y="35"/>
                      <a:pt x="6" y="35"/>
                      <a:pt x="6" y="35"/>
                    </a:cubicBezTo>
                    <a:cubicBezTo>
                      <a:pt x="6" y="35"/>
                      <a:pt x="27" y="18"/>
                      <a:pt x="33" y="14"/>
                    </a:cubicBezTo>
                    <a:cubicBezTo>
                      <a:pt x="36" y="19"/>
                      <a:pt x="46" y="33"/>
                      <a:pt x="46" y="33"/>
                    </a:cubicBezTo>
                    <a:cubicBezTo>
                      <a:pt x="69" y="15"/>
                      <a:pt x="69" y="15"/>
                      <a:pt x="69" y="15"/>
                    </a:cubicBezTo>
                    <a:cubicBezTo>
                      <a:pt x="74" y="21"/>
                      <a:pt x="74" y="21"/>
                      <a:pt x="74" y="21"/>
                    </a:cubicBezTo>
                    <a:lnTo>
                      <a:pt x="8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293" name="Freeform 301">
                <a:extLst>
                  <a:ext uri="{FF2B5EF4-FFF2-40B4-BE49-F238E27FC236}">
                    <a16:creationId xmlns:a16="http://schemas.microsoft.com/office/drawing/2014/main" id="{8CC95D8F-4045-584A-9A63-589B33E1A32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82" y="1920"/>
                <a:ext cx="151" cy="153"/>
              </a:xfrm>
              <a:custGeom>
                <a:avLst/>
                <a:gdLst>
                  <a:gd name="T0" fmla="*/ 52 w 104"/>
                  <a:gd name="T1" fmla="*/ 0 h 105"/>
                  <a:gd name="T2" fmla="*/ 0 w 104"/>
                  <a:gd name="T3" fmla="*/ 53 h 105"/>
                  <a:gd name="T4" fmla="*/ 52 w 104"/>
                  <a:gd name="T5" fmla="*/ 105 h 105"/>
                  <a:gd name="T6" fmla="*/ 104 w 104"/>
                  <a:gd name="T7" fmla="*/ 53 h 105"/>
                  <a:gd name="T8" fmla="*/ 52 w 104"/>
                  <a:gd name="T9" fmla="*/ 0 h 105"/>
                  <a:gd name="T10" fmla="*/ 52 w 104"/>
                  <a:gd name="T11" fmla="*/ 94 h 105"/>
                  <a:gd name="T12" fmla="*/ 11 w 104"/>
                  <a:gd name="T13" fmla="*/ 53 h 105"/>
                  <a:gd name="T14" fmla="*/ 52 w 104"/>
                  <a:gd name="T15" fmla="*/ 11 h 105"/>
                  <a:gd name="T16" fmla="*/ 93 w 104"/>
                  <a:gd name="T17" fmla="*/ 53 h 105"/>
                  <a:gd name="T18" fmla="*/ 52 w 104"/>
                  <a:gd name="T19" fmla="*/ 94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4" h="105">
                    <a:moveTo>
                      <a:pt x="52" y="0"/>
                    </a:moveTo>
                    <a:cubicBezTo>
                      <a:pt x="23" y="0"/>
                      <a:pt x="0" y="24"/>
                      <a:pt x="0" y="53"/>
                    </a:cubicBezTo>
                    <a:cubicBezTo>
                      <a:pt x="0" y="82"/>
                      <a:pt x="23" y="105"/>
                      <a:pt x="52" y="105"/>
                    </a:cubicBezTo>
                    <a:cubicBezTo>
                      <a:pt x="81" y="105"/>
                      <a:pt x="104" y="82"/>
                      <a:pt x="104" y="53"/>
                    </a:cubicBezTo>
                    <a:cubicBezTo>
                      <a:pt x="104" y="24"/>
                      <a:pt x="81" y="0"/>
                      <a:pt x="52" y="0"/>
                    </a:cubicBezTo>
                    <a:close/>
                    <a:moveTo>
                      <a:pt x="52" y="94"/>
                    </a:moveTo>
                    <a:cubicBezTo>
                      <a:pt x="29" y="94"/>
                      <a:pt x="11" y="76"/>
                      <a:pt x="11" y="53"/>
                    </a:cubicBezTo>
                    <a:cubicBezTo>
                      <a:pt x="11" y="30"/>
                      <a:pt x="29" y="11"/>
                      <a:pt x="52" y="11"/>
                    </a:cubicBezTo>
                    <a:cubicBezTo>
                      <a:pt x="75" y="11"/>
                      <a:pt x="93" y="30"/>
                      <a:pt x="93" y="53"/>
                    </a:cubicBezTo>
                    <a:cubicBezTo>
                      <a:pt x="93" y="76"/>
                      <a:pt x="75" y="94"/>
                      <a:pt x="52" y="9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294" name="Freeform 302">
                <a:extLst>
                  <a:ext uri="{FF2B5EF4-FFF2-40B4-BE49-F238E27FC236}">
                    <a16:creationId xmlns:a16="http://schemas.microsoft.com/office/drawing/2014/main" id="{ECB3CDFB-290B-DF40-B9B8-1F18304B08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14" y="1959"/>
                <a:ext cx="67" cy="76"/>
              </a:xfrm>
              <a:custGeom>
                <a:avLst/>
                <a:gdLst>
                  <a:gd name="T0" fmla="*/ 20 w 46"/>
                  <a:gd name="T1" fmla="*/ 0 h 52"/>
                  <a:gd name="T2" fmla="*/ 0 w 46"/>
                  <a:gd name="T3" fmla="*/ 10 h 52"/>
                  <a:gd name="T4" fmla="*/ 9 w 46"/>
                  <a:gd name="T5" fmla="*/ 7 h 52"/>
                  <a:gd name="T6" fmla="*/ 29 w 46"/>
                  <a:gd name="T7" fmla="*/ 26 h 52"/>
                  <a:gd name="T8" fmla="*/ 9 w 46"/>
                  <a:gd name="T9" fmla="*/ 46 h 52"/>
                  <a:gd name="T10" fmla="*/ 2 w 46"/>
                  <a:gd name="T11" fmla="*/ 45 h 52"/>
                  <a:gd name="T12" fmla="*/ 20 w 46"/>
                  <a:gd name="T13" fmla="*/ 52 h 52"/>
                  <a:gd name="T14" fmla="*/ 46 w 46"/>
                  <a:gd name="T15" fmla="*/ 26 h 52"/>
                  <a:gd name="T16" fmla="*/ 20 w 46"/>
                  <a:gd name="T17" fmla="*/ 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6" h="52">
                    <a:moveTo>
                      <a:pt x="20" y="0"/>
                    </a:moveTo>
                    <a:cubicBezTo>
                      <a:pt x="12" y="0"/>
                      <a:pt x="5" y="4"/>
                      <a:pt x="0" y="10"/>
                    </a:cubicBezTo>
                    <a:cubicBezTo>
                      <a:pt x="3" y="8"/>
                      <a:pt x="6" y="7"/>
                      <a:pt x="9" y="7"/>
                    </a:cubicBezTo>
                    <a:cubicBezTo>
                      <a:pt x="20" y="7"/>
                      <a:pt x="29" y="16"/>
                      <a:pt x="29" y="26"/>
                    </a:cubicBezTo>
                    <a:cubicBezTo>
                      <a:pt x="29" y="37"/>
                      <a:pt x="20" y="46"/>
                      <a:pt x="9" y="46"/>
                    </a:cubicBezTo>
                    <a:cubicBezTo>
                      <a:pt x="7" y="46"/>
                      <a:pt x="4" y="46"/>
                      <a:pt x="2" y="45"/>
                    </a:cubicBezTo>
                    <a:cubicBezTo>
                      <a:pt x="7" y="49"/>
                      <a:pt x="13" y="52"/>
                      <a:pt x="20" y="52"/>
                    </a:cubicBezTo>
                    <a:cubicBezTo>
                      <a:pt x="35" y="52"/>
                      <a:pt x="46" y="40"/>
                      <a:pt x="46" y="26"/>
                    </a:cubicBezTo>
                    <a:cubicBezTo>
                      <a:pt x="46" y="11"/>
                      <a:pt x="35" y="0"/>
                      <a:pt x="2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295" name="Rectangle 303">
                <a:extLst>
                  <a:ext uri="{FF2B5EF4-FFF2-40B4-BE49-F238E27FC236}">
                    <a16:creationId xmlns:a16="http://schemas.microsoft.com/office/drawing/2014/main" id="{194F3CB3-1C60-4243-877B-A2A1922C74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81" y="1990"/>
                <a:ext cx="21" cy="1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296" name="Freeform 304">
                <a:extLst>
                  <a:ext uri="{FF2B5EF4-FFF2-40B4-BE49-F238E27FC236}">
                    <a16:creationId xmlns:a16="http://schemas.microsoft.com/office/drawing/2014/main" id="{79689A93-C959-E546-8621-FF9117019EF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000" y="1693"/>
                <a:ext cx="48" cy="47"/>
              </a:xfrm>
              <a:custGeom>
                <a:avLst/>
                <a:gdLst>
                  <a:gd name="T0" fmla="*/ 17 w 33"/>
                  <a:gd name="T1" fmla="*/ 0 h 32"/>
                  <a:gd name="T2" fmla="*/ 0 w 33"/>
                  <a:gd name="T3" fmla="*/ 16 h 32"/>
                  <a:gd name="T4" fmla="*/ 17 w 33"/>
                  <a:gd name="T5" fmla="*/ 32 h 32"/>
                  <a:gd name="T6" fmla="*/ 33 w 33"/>
                  <a:gd name="T7" fmla="*/ 16 h 32"/>
                  <a:gd name="T8" fmla="*/ 17 w 33"/>
                  <a:gd name="T9" fmla="*/ 0 h 32"/>
                  <a:gd name="T10" fmla="*/ 17 w 33"/>
                  <a:gd name="T11" fmla="*/ 29 h 32"/>
                  <a:gd name="T12" fmla="*/ 4 w 33"/>
                  <a:gd name="T13" fmla="*/ 16 h 32"/>
                  <a:gd name="T14" fmla="*/ 17 w 33"/>
                  <a:gd name="T15" fmla="*/ 3 h 32"/>
                  <a:gd name="T16" fmla="*/ 30 w 33"/>
                  <a:gd name="T17" fmla="*/ 16 h 32"/>
                  <a:gd name="T18" fmla="*/ 17 w 33"/>
                  <a:gd name="T19" fmla="*/ 29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3" h="32">
                    <a:moveTo>
                      <a:pt x="17" y="0"/>
                    </a:moveTo>
                    <a:cubicBezTo>
                      <a:pt x="8" y="0"/>
                      <a:pt x="0" y="7"/>
                      <a:pt x="0" y="16"/>
                    </a:cubicBezTo>
                    <a:cubicBezTo>
                      <a:pt x="0" y="25"/>
                      <a:pt x="8" y="32"/>
                      <a:pt x="17" y="32"/>
                    </a:cubicBezTo>
                    <a:cubicBezTo>
                      <a:pt x="26" y="32"/>
                      <a:pt x="33" y="25"/>
                      <a:pt x="33" y="16"/>
                    </a:cubicBezTo>
                    <a:cubicBezTo>
                      <a:pt x="33" y="7"/>
                      <a:pt x="26" y="0"/>
                      <a:pt x="17" y="0"/>
                    </a:cubicBezTo>
                    <a:close/>
                    <a:moveTo>
                      <a:pt x="17" y="29"/>
                    </a:moveTo>
                    <a:cubicBezTo>
                      <a:pt x="10" y="29"/>
                      <a:pt x="4" y="23"/>
                      <a:pt x="4" y="16"/>
                    </a:cubicBezTo>
                    <a:cubicBezTo>
                      <a:pt x="4" y="9"/>
                      <a:pt x="10" y="3"/>
                      <a:pt x="17" y="3"/>
                    </a:cubicBezTo>
                    <a:cubicBezTo>
                      <a:pt x="24" y="3"/>
                      <a:pt x="30" y="9"/>
                      <a:pt x="30" y="16"/>
                    </a:cubicBezTo>
                    <a:cubicBezTo>
                      <a:pt x="30" y="23"/>
                      <a:pt x="24" y="29"/>
                      <a:pt x="17" y="2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297" name="Freeform 305">
                <a:extLst>
                  <a:ext uri="{FF2B5EF4-FFF2-40B4-BE49-F238E27FC236}">
                    <a16:creationId xmlns:a16="http://schemas.microsoft.com/office/drawing/2014/main" id="{E46482DD-CA11-7A46-8E0B-73514EECA8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0" y="1705"/>
                <a:ext cx="22" cy="23"/>
              </a:xfrm>
              <a:custGeom>
                <a:avLst/>
                <a:gdLst>
                  <a:gd name="T0" fmla="*/ 7 w 15"/>
                  <a:gd name="T1" fmla="*/ 0 h 16"/>
                  <a:gd name="T2" fmla="*/ 0 w 15"/>
                  <a:gd name="T3" fmla="*/ 3 h 16"/>
                  <a:gd name="T4" fmla="*/ 3 w 15"/>
                  <a:gd name="T5" fmla="*/ 2 h 16"/>
                  <a:gd name="T6" fmla="*/ 9 w 15"/>
                  <a:gd name="T7" fmla="*/ 8 h 16"/>
                  <a:gd name="T8" fmla="*/ 3 w 15"/>
                  <a:gd name="T9" fmla="*/ 14 h 16"/>
                  <a:gd name="T10" fmla="*/ 1 w 15"/>
                  <a:gd name="T11" fmla="*/ 14 h 16"/>
                  <a:gd name="T12" fmla="*/ 7 w 15"/>
                  <a:gd name="T13" fmla="*/ 16 h 16"/>
                  <a:gd name="T14" fmla="*/ 15 w 15"/>
                  <a:gd name="T15" fmla="*/ 8 h 16"/>
                  <a:gd name="T16" fmla="*/ 7 w 15"/>
                  <a:gd name="T17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5" h="16">
                    <a:moveTo>
                      <a:pt x="7" y="0"/>
                    </a:moveTo>
                    <a:cubicBezTo>
                      <a:pt x="4" y="0"/>
                      <a:pt x="2" y="1"/>
                      <a:pt x="0" y="3"/>
                    </a:cubicBezTo>
                    <a:cubicBezTo>
                      <a:pt x="1" y="3"/>
                      <a:pt x="2" y="2"/>
                      <a:pt x="3" y="2"/>
                    </a:cubicBezTo>
                    <a:cubicBezTo>
                      <a:pt x="7" y="2"/>
                      <a:pt x="9" y="5"/>
                      <a:pt x="9" y="8"/>
                    </a:cubicBezTo>
                    <a:cubicBezTo>
                      <a:pt x="9" y="12"/>
                      <a:pt x="7" y="14"/>
                      <a:pt x="3" y="14"/>
                    </a:cubicBezTo>
                    <a:cubicBezTo>
                      <a:pt x="3" y="14"/>
                      <a:pt x="2" y="14"/>
                      <a:pt x="1" y="14"/>
                    </a:cubicBezTo>
                    <a:cubicBezTo>
                      <a:pt x="3" y="15"/>
                      <a:pt x="5" y="16"/>
                      <a:pt x="7" y="16"/>
                    </a:cubicBezTo>
                    <a:cubicBezTo>
                      <a:pt x="11" y="16"/>
                      <a:pt x="15" y="13"/>
                      <a:pt x="15" y="8"/>
                    </a:cubicBezTo>
                    <a:cubicBezTo>
                      <a:pt x="15" y="4"/>
                      <a:pt x="11" y="0"/>
                      <a:pt x="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298" name="Rectangle 306">
                <a:extLst>
                  <a:ext uri="{FF2B5EF4-FFF2-40B4-BE49-F238E27FC236}">
                    <a16:creationId xmlns:a16="http://schemas.microsoft.com/office/drawing/2014/main" id="{B70BFDED-C60A-3C4B-AE41-DA582856BF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32" y="1715"/>
                <a:ext cx="7" cy="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299" name="Freeform 307">
                <a:extLst>
                  <a:ext uri="{FF2B5EF4-FFF2-40B4-BE49-F238E27FC236}">
                    <a16:creationId xmlns:a16="http://schemas.microsoft.com/office/drawing/2014/main" id="{80E46B38-4E58-8A44-BFB2-DE19CF21BE3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366" y="1289"/>
                <a:ext cx="63" cy="62"/>
              </a:xfrm>
              <a:custGeom>
                <a:avLst/>
                <a:gdLst>
                  <a:gd name="T0" fmla="*/ 22 w 43"/>
                  <a:gd name="T1" fmla="*/ 0 h 43"/>
                  <a:gd name="T2" fmla="*/ 0 w 43"/>
                  <a:gd name="T3" fmla="*/ 21 h 43"/>
                  <a:gd name="T4" fmla="*/ 22 w 43"/>
                  <a:gd name="T5" fmla="*/ 43 h 43"/>
                  <a:gd name="T6" fmla="*/ 43 w 43"/>
                  <a:gd name="T7" fmla="*/ 21 h 43"/>
                  <a:gd name="T8" fmla="*/ 22 w 43"/>
                  <a:gd name="T9" fmla="*/ 0 h 43"/>
                  <a:gd name="T10" fmla="*/ 22 w 43"/>
                  <a:gd name="T11" fmla="*/ 38 h 43"/>
                  <a:gd name="T12" fmla="*/ 4 w 43"/>
                  <a:gd name="T13" fmla="*/ 21 h 43"/>
                  <a:gd name="T14" fmla="*/ 22 w 43"/>
                  <a:gd name="T15" fmla="*/ 4 h 43"/>
                  <a:gd name="T16" fmla="*/ 39 w 43"/>
                  <a:gd name="T17" fmla="*/ 21 h 43"/>
                  <a:gd name="T18" fmla="*/ 22 w 43"/>
                  <a:gd name="T19" fmla="*/ 38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3" h="43">
                    <a:moveTo>
                      <a:pt x="22" y="0"/>
                    </a:moveTo>
                    <a:cubicBezTo>
                      <a:pt x="10" y="0"/>
                      <a:pt x="0" y="9"/>
                      <a:pt x="0" y="21"/>
                    </a:cubicBezTo>
                    <a:cubicBezTo>
                      <a:pt x="0" y="33"/>
                      <a:pt x="10" y="43"/>
                      <a:pt x="22" y="43"/>
                    </a:cubicBezTo>
                    <a:cubicBezTo>
                      <a:pt x="34" y="43"/>
                      <a:pt x="43" y="33"/>
                      <a:pt x="43" y="21"/>
                    </a:cubicBezTo>
                    <a:cubicBezTo>
                      <a:pt x="43" y="9"/>
                      <a:pt x="34" y="0"/>
                      <a:pt x="22" y="0"/>
                    </a:cubicBezTo>
                    <a:close/>
                    <a:moveTo>
                      <a:pt x="22" y="38"/>
                    </a:moveTo>
                    <a:cubicBezTo>
                      <a:pt x="12" y="38"/>
                      <a:pt x="4" y="31"/>
                      <a:pt x="4" y="21"/>
                    </a:cubicBezTo>
                    <a:cubicBezTo>
                      <a:pt x="4" y="12"/>
                      <a:pt x="12" y="4"/>
                      <a:pt x="22" y="4"/>
                    </a:cubicBezTo>
                    <a:cubicBezTo>
                      <a:pt x="31" y="4"/>
                      <a:pt x="39" y="12"/>
                      <a:pt x="39" y="21"/>
                    </a:cubicBezTo>
                    <a:cubicBezTo>
                      <a:pt x="39" y="31"/>
                      <a:pt x="31" y="38"/>
                      <a:pt x="22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300" name="Freeform 308">
                <a:extLst>
                  <a:ext uri="{FF2B5EF4-FFF2-40B4-BE49-F238E27FC236}">
                    <a16:creationId xmlns:a16="http://schemas.microsoft.com/office/drawing/2014/main" id="{136ACA69-868C-EF45-A7C1-5B9F6C46BF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79" y="1303"/>
                <a:ext cx="28" cy="32"/>
              </a:xfrm>
              <a:custGeom>
                <a:avLst/>
                <a:gdLst>
                  <a:gd name="T0" fmla="*/ 8 w 19"/>
                  <a:gd name="T1" fmla="*/ 0 h 22"/>
                  <a:gd name="T2" fmla="*/ 0 w 19"/>
                  <a:gd name="T3" fmla="*/ 5 h 22"/>
                  <a:gd name="T4" fmla="*/ 4 w 19"/>
                  <a:gd name="T5" fmla="*/ 4 h 22"/>
                  <a:gd name="T6" fmla="*/ 12 w 19"/>
                  <a:gd name="T7" fmla="*/ 12 h 22"/>
                  <a:gd name="T8" fmla="*/ 4 w 19"/>
                  <a:gd name="T9" fmla="*/ 20 h 22"/>
                  <a:gd name="T10" fmla="*/ 1 w 19"/>
                  <a:gd name="T11" fmla="*/ 19 h 22"/>
                  <a:gd name="T12" fmla="*/ 8 w 19"/>
                  <a:gd name="T13" fmla="*/ 22 h 22"/>
                  <a:gd name="T14" fmla="*/ 19 w 19"/>
                  <a:gd name="T15" fmla="*/ 11 h 22"/>
                  <a:gd name="T16" fmla="*/ 8 w 19"/>
                  <a:gd name="T17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" h="22">
                    <a:moveTo>
                      <a:pt x="8" y="0"/>
                    </a:moveTo>
                    <a:cubicBezTo>
                      <a:pt x="5" y="0"/>
                      <a:pt x="2" y="2"/>
                      <a:pt x="0" y="5"/>
                    </a:cubicBezTo>
                    <a:cubicBezTo>
                      <a:pt x="1" y="4"/>
                      <a:pt x="3" y="4"/>
                      <a:pt x="4" y="4"/>
                    </a:cubicBezTo>
                    <a:cubicBezTo>
                      <a:pt x="9" y="4"/>
                      <a:pt x="12" y="7"/>
                      <a:pt x="12" y="12"/>
                    </a:cubicBezTo>
                    <a:cubicBezTo>
                      <a:pt x="12" y="16"/>
                      <a:pt x="9" y="20"/>
                      <a:pt x="4" y="20"/>
                    </a:cubicBezTo>
                    <a:cubicBezTo>
                      <a:pt x="3" y="20"/>
                      <a:pt x="2" y="20"/>
                      <a:pt x="1" y="19"/>
                    </a:cubicBezTo>
                    <a:cubicBezTo>
                      <a:pt x="3" y="21"/>
                      <a:pt x="6" y="22"/>
                      <a:pt x="8" y="22"/>
                    </a:cubicBezTo>
                    <a:cubicBezTo>
                      <a:pt x="14" y="22"/>
                      <a:pt x="19" y="17"/>
                      <a:pt x="19" y="11"/>
                    </a:cubicBezTo>
                    <a:cubicBezTo>
                      <a:pt x="19" y="5"/>
                      <a:pt x="14" y="0"/>
                      <a:pt x="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301" name="Rectangle 309">
                <a:extLst>
                  <a:ext uri="{FF2B5EF4-FFF2-40B4-BE49-F238E27FC236}">
                    <a16:creationId xmlns:a16="http://schemas.microsoft.com/office/drawing/2014/main" id="{EC8B0989-4F62-6141-B157-8EC6B7EA52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07" y="1317"/>
                <a:ext cx="10" cy="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302" name="Freeform 310">
                <a:extLst>
                  <a:ext uri="{FF2B5EF4-FFF2-40B4-BE49-F238E27FC236}">
                    <a16:creationId xmlns:a16="http://schemas.microsoft.com/office/drawing/2014/main" id="{DAD4B0ED-04B3-8243-9C89-F30E42880C0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080" y="2304"/>
                <a:ext cx="151" cy="153"/>
              </a:xfrm>
              <a:custGeom>
                <a:avLst/>
                <a:gdLst>
                  <a:gd name="T0" fmla="*/ 52 w 104"/>
                  <a:gd name="T1" fmla="*/ 0 h 105"/>
                  <a:gd name="T2" fmla="*/ 0 w 104"/>
                  <a:gd name="T3" fmla="*/ 53 h 105"/>
                  <a:gd name="T4" fmla="*/ 52 w 104"/>
                  <a:gd name="T5" fmla="*/ 105 h 105"/>
                  <a:gd name="T6" fmla="*/ 104 w 104"/>
                  <a:gd name="T7" fmla="*/ 53 h 105"/>
                  <a:gd name="T8" fmla="*/ 52 w 104"/>
                  <a:gd name="T9" fmla="*/ 0 h 105"/>
                  <a:gd name="T10" fmla="*/ 52 w 104"/>
                  <a:gd name="T11" fmla="*/ 94 h 105"/>
                  <a:gd name="T12" fmla="*/ 11 w 104"/>
                  <a:gd name="T13" fmla="*/ 53 h 105"/>
                  <a:gd name="T14" fmla="*/ 52 w 104"/>
                  <a:gd name="T15" fmla="*/ 11 h 105"/>
                  <a:gd name="T16" fmla="*/ 93 w 104"/>
                  <a:gd name="T17" fmla="*/ 53 h 105"/>
                  <a:gd name="T18" fmla="*/ 52 w 104"/>
                  <a:gd name="T19" fmla="*/ 94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4" h="105">
                    <a:moveTo>
                      <a:pt x="52" y="0"/>
                    </a:moveTo>
                    <a:cubicBezTo>
                      <a:pt x="23" y="0"/>
                      <a:pt x="0" y="24"/>
                      <a:pt x="0" y="53"/>
                    </a:cubicBezTo>
                    <a:cubicBezTo>
                      <a:pt x="0" y="82"/>
                      <a:pt x="23" y="105"/>
                      <a:pt x="52" y="105"/>
                    </a:cubicBezTo>
                    <a:cubicBezTo>
                      <a:pt x="81" y="105"/>
                      <a:pt x="104" y="82"/>
                      <a:pt x="104" y="53"/>
                    </a:cubicBezTo>
                    <a:cubicBezTo>
                      <a:pt x="104" y="24"/>
                      <a:pt x="81" y="0"/>
                      <a:pt x="52" y="0"/>
                    </a:cubicBezTo>
                    <a:close/>
                    <a:moveTo>
                      <a:pt x="52" y="94"/>
                    </a:moveTo>
                    <a:cubicBezTo>
                      <a:pt x="29" y="94"/>
                      <a:pt x="11" y="75"/>
                      <a:pt x="11" y="53"/>
                    </a:cubicBezTo>
                    <a:cubicBezTo>
                      <a:pt x="11" y="30"/>
                      <a:pt x="29" y="11"/>
                      <a:pt x="52" y="11"/>
                    </a:cubicBezTo>
                    <a:cubicBezTo>
                      <a:pt x="75" y="11"/>
                      <a:pt x="93" y="30"/>
                      <a:pt x="93" y="53"/>
                    </a:cubicBezTo>
                    <a:cubicBezTo>
                      <a:pt x="93" y="75"/>
                      <a:pt x="75" y="94"/>
                      <a:pt x="52" y="9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303" name="Freeform 311">
                <a:extLst>
                  <a:ext uri="{FF2B5EF4-FFF2-40B4-BE49-F238E27FC236}">
                    <a16:creationId xmlns:a16="http://schemas.microsoft.com/office/drawing/2014/main" id="{8F91FC53-20C9-FA4F-A295-FCE37DDF67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10" y="2342"/>
                <a:ext cx="69" cy="77"/>
              </a:xfrm>
              <a:custGeom>
                <a:avLst/>
                <a:gdLst>
                  <a:gd name="T0" fmla="*/ 21 w 47"/>
                  <a:gd name="T1" fmla="*/ 0 h 53"/>
                  <a:gd name="T2" fmla="*/ 0 w 47"/>
                  <a:gd name="T3" fmla="*/ 10 h 53"/>
                  <a:gd name="T4" fmla="*/ 10 w 47"/>
                  <a:gd name="T5" fmla="*/ 8 h 53"/>
                  <a:gd name="T6" fmla="*/ 30 w 47"/>
                  <a:gd name="T7" fmla="*/ 27 h 53"/>
                  <a:gd name="T8" fmla="*/ 10 w 47"/>
                  <a:gd name="T9" fmla="*/ 47 h 53"/>
                  <a:gd name="T10" fmla="*/ 3 w 47"/>
                  <a:gd name="T11" fmla="*/ 45 h 53"/>
                  <a:gd name="T12" fmla="*/ 21 w 47"/>
                  <a:gd name="T13" fmla="*/ 53 h 53"/>
                  <a:gd name="T14" fmla="*/ 47 w 47"/>
                  <a:gd name="T15" fmla="*/ 27 h 53"/>
                  <a:gd name="T16" fmla="*/ 21 w 47"/>
                  <a:gd name="T17" fmla="*/ 0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7" h="53">
                    <a:moveTo>
                      <a:pt x="21" y="0"/>
                    </a:moveTo>
                    <a:cubicBezTo>
                      <a:pt x="13" y="0"/>
                      <a:pt x="5" y="4"/>
                      <a:pt x="0" y="10"/>
                    </a:cubicBezTo>
                    <a:cubicBezTo>
                      <a:pt x="3" y="9"/>
                      <a:pt x="7" y="8"/>
                      <a:pt x="10" y="8"/>
                    </a:cubicBezTo>
                    <a:cubicBezTo>
                      <a:pt x="21" y="8"/>
                      <a:pt x="30" y="17"/>
                      <a:pt x="30" y="27"/>
                    </a:cubicBezTo>
                    <a:cubicBezTo>
                      <a:pt x="30" y="38"/>
                      <a:pt x="21" y="47"/>
                      <a:pt x="10" y="47"/>
                    </a:cubicBezTo>
                    <a:cubicBezTo>
                      <a:pt x="8" y="47"/>
                      <a:pt x="5" y="46"/>
                      <a:pt x="3" y="45"/>
                    </a:cubicBezTo>
                    <a:cubicBezTo>
                      <a:pt x="8" y="50"/>
                      <a:pt x="14" y="53"/>
                      <a:pt x="21" y="53"/>
                    </a:cubicBezTo>
                    <a:cubicBezTo>
                      <a:pt x="35" y="53"/>
                      <a:pt x="47" y="41"/>
                      <a:pt x="47" y="27"/>
                    </a:cubicBezTo>
                    <a:cubicBezTo>
                      <a:pt x="47" y="12"/>
                      <a:pt x="35" y="0"/>
                      <a:pt x="2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304" name="Rectangle 312">
                <a:extLst>
                  <a:ext uri="{FF2B5EF4-FFF2-40B4-BE49-F238E27FC236}">
                    <a16:creationId xmlns:a16="http://schemas.microsoft.com/office/drawing/2014/main" id="{981ED0E4-CB4C-DB4B-A381-9AE8CA8E12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9" y="2374"/>
                <a:ext cx="22" cy="1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305" name="Freeform 313">
                <a:extLst>
                  <a:ext uri="{FF2B5EF4-FFF2-40B4-BE49-F238E27FC236}">
                    <a16:creationId xmlns:a16="http://schemas.microsoft.com/office/drawing/2014/main" id="{498E5420-B72F-EF4F-8C09-7923DE7DCDB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10" y="1891"/>
                <a:ext cx="151" cy="153"/>
              </a:xfrm>
              <a:custGeom>
                <a:avLst/>
                <a:gdLst>
                  <a:gd name="T0" fmla="*/ 52 w 104"/>
                  <a:gd name="T1" fmla="*/ 0 h 105"/>
                  <a:gd name="T2" fmla="*/ 0 w 104"/>
                  <a:gd name="T3" fmla="*/ 53 h 105"/>
                  <a:gd name="T4" fmla="*/ 52 w 104"/>
                  <a:gd name="T5" fmla="*/ 105 h 105"/>
                  <a:gd name="T6" fmla="*/ 104 w 104"/>
                  <a:gd name="T7" fmla="*/ 53 h 105"/>
                  <a:gd name="T8" fmla="*/ 52 w 104"/>
                  <a:gd name="T9" fmla="*/ 0 h 105"/>
                  <a:gd name="T10" fmla="*/ 52 w 104"/>
                  <a:gd name="T11" fmla="*/ 94 h 105"/>
                  <a:gd name="T12" fmla="*/ 11 w 104"/>
                  <a:gd name="T13" fmla="*/ 53 h 105"/>
                  <a:gd name="T14" fmla="*/ 52 w 104"/>
                  <a:gd name="T15" fmla="*/ 11 h 105"/>
                  <a:gd name="T16" fmla="*/ 93 w 104"/>
                  <a:gd name="T17" fmla="*/ 53 h 105"/>
                  <a:gd name="T18" fmla="*/ 52 w 104"/>
                  <a:gd name="T19" fmla="*/ 94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4" h="105">
                    <a:moveTo>
                      <a:pt x="52" y="0"/>
                    </a:moveTo>
                    <a:cubicBezTo>
                      <a:pt x="23" y="0"/>
                      <a:pt x="0" y="24"/>
                      <a:pt x="0" y="53"/>
                    </a:cubicBezTo>
                    <a:cubicBezTo>
                      <a:pt x="0" y="82"/>
                      <a:pt x="23" y="105"/>
                      <a:pt x="52" y="105"/>
                    </a:cubicBezTo>
                    <a:cubicBezTo>
                      <a:pt x="81" y="105"/>
                      <a:pt x="104" y="82"/>
                      <a:pt x="104" y="53"/>
                    </a:cubicBezTo>
                    <a:cubicBezTo>
                      <a:pt x="104" y="24"/>
                      <a:pt x="81" y="0"/>
                      <a:pt x="52" y="0"/>
                    </a:cubicBezTo>
                    <a:close/>
                    <a:moveTo>
                      <a:pt x="52" y="94"/>
                    </a:moveTo>
                    <a:cubicBezTo>
                      <a:pt x="29" y="94"/>
                      <a:pt x="11" y="76"/>
                      <a:pt x="11" y="53"/>
                    </a:cubicBezTo>
                    <a:cubicBezTo>
                      <a:pt x="11" y="30"/>
                      <a:pt x="29" y="11"/>
                      <a:pt x="52" y="11"/>
                    </a:cubicBezTo>
                    <a:cubicBezTo>
                      <a:pt x="75" y="11"/>
                      <a:pt x="93" y="30"/>
                      <a:pt x="93" y="53"/>
                    </a:cubicBezTo>
                    <a:cubicBezTo>
                      <a:pt x="93" y="76"/>
                      <a:pt x="75" y="94"/>
                      <a:pt x="52" y="9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306" name="Freeform 314">
                <a:extLst>
                  <a:ext uri="{FF2B5EF4-FFF2-40B4-BE49-F238E27FC236}">
                    <a16:creationId xmlns:a16="http://schemas.microsoft.com/office/drawing/2014/main" id="{8D50CF4B-7F63-E644-BCEC-2D2A8468AF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42" y="1930"/>
                <a:ext cx="67" cy="76"/>
              </a:xfrm>
              <a:custGeom>
                <a:avLst/>
                <a:gdLst>
                  <a:gd name="T0" fmla="*/ 20 w 46"/>
                  <a:gd name="T1" fmla="*/ 0 h 52"/>
                  <a:gd name="T2" fmla="*/ 0 w 46"/>
                  <a:gd name="T3" fmla="*/ 10 h 52"/>
                  <a:gd name="T4" fmla="*/ 9 w 46"/>
                  <a:gd name="T5" fmla="*/ 7 h 52"/>
                  <a:gd name="T6" fmla="*/ 29 w 46"/>
                  <a:gd name="T7" fmla="*/ 26 h 52"/>
                  <a:gd name="T8" fmla="*/ 9 w 46"/>
                  <a:gd name="T9" fmla="*/ 46 h 52"/>
                  <a:gd name="T10" fmla="*/ 2 w 46"/>
                  <a:gd name="T11" fmla="*/ 45 h 52"/>
                  <a:gd name="T12" fmla="*/ 20 w 46"/>
                  <a:gd name="T13" fmla="*/ 52 h 52"/>
                  <a:gd name="T14" fmla="*/ 46 w 46"/>
                  <a:gd name="T15" fmla="*/ 26 h 52"/>
                  <a:gd name="T16" fmla="*/ 20 w 46"/>
                  <a:gd name="T17" fmla="*/ 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6" h="52">
                    <a:moveTo>
                      <a:pt x="20" y="0"/>
                    </a:moveTo>
                    <a:cubicBezTo>
                      <a:pt x="12" y="0"/>
                      <a:pt x="4" y="4"/>
                      <a:pt x="0" y="10"/>
                    </a:cubicBezTo>
                    <a:cubicBezTo>
                      <a:pt x="3" y="8"/>
                      <a:pt x="6" y="7"/>
                      <a:pt x="9" y="7"/>
                    </a:cubicBezTo>
                    <a:cubicBezTo>
                      <a:pt x="20" y="7"/>
                      <a:pt x="29" y="16"/>
                      <a:pt x="29" y="26"/>
                    </a:cubicBezTo>
                    <a:cubicBezTo>
                      <a:pt x="29" y="37"/>
                      <a:pt x="20" y="46"/>
                      <a:pt x="9" y="46"/>
                    </a:cubicBezTo>
                    <a:cubicBezTo>
                      <a:pt x="7" y="46"/>
                      <a:pt x="4" y="46"/>
                      <a:pt x="2" y="45"/>
                    </a:cubicBezTo>
                    <a:cubicBezTo>
                      <a:pt x="7" y="49"/>
                      <a:pt x="13" y="52"/>
                      <a:pt x="20" y="52"/>
                    </a:cubicBezTo>
                    <a:cubicBezTo>
                      <a:pt x="35" y="52"/>
                      <a:pt x="46" y="40"/>
                      <a:pt x="46" y="26"/>
                    </a:cubicBezTo>
                    <a:cubicBezTo>
                      <a:pt x="46" y="11"/>
                      <a:pt x="35" y="0"/>
                      <a:pt x="2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307" name="Rectangle 315">
                <a:extLst>
                  <a:ext uri="{FF2B5EF4-FFF2-40B4-BE49-F238E27FC236}">
                    <a16:creationId xmlns:a16="http://schemas.microsoft.com/office/drawing/2014/main" id="{6A16FAAD-D818-2B48-ABFE-613E3CB9BF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09" y="1961"/>
                <a:ext cx="22" cy="1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308" name="Oval 316">
                <a:extLst>
                  <a:ext uri="{FF2B5EF4-FFF2-40B4-BE49-F238E27FC236}">
                    <a16:creationId xmlns:a16="http://schemas.microsoft.com/office/drawing/2014/main" id="{593CD0FC-D3C8-534E-BB5C-36DE961DB3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99" y="2256"/>
                <a:ext cx="53" cy="5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309" name="Freeform 317">
                <a:extLst>
                  <a:ext uri="{FF2B5EF4-FFF2-40B4-BE49-F238E27FC236}">
                    <a16:creationId xmlns:a16="http://schemas.microsoft.com/office/drawing/2014/main" id="{39F511FA-08CD-B04A-93AE-B719F9FB7C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64" y="2323"/>
                <a:ext cx="123" cy="281"/>
              </a:xfrm>
              <a:custGeom>
                <a:avLst/>
                <a:gdLst>
                  <a:gd name="T0" fmla="*/ 42 w 84"/>
                  <a:gd name="T1" fmla="*/ 108 h 193"/>
                  <a:gd name="T2" fmla="*/ 50 w 84"/>
                  <a:gd name="T3" fmla="*/ 193 h 193"/>
                  <a:gd name="T4" fmla="*/ 65 w 84"/>
                  <a:gd name="T5" fmla="*/ 193 h 193"/>
                  <a:gd name="T6" fmla="*/ 65 w 84"/>
                  <a:gd name="T7" fmla="*/ 93 h 193"/>
                  <a:gd name="T8" fmla="*/ 77 w 84"/>
                  <a:gd name="T9" fmla="*/ 93 h 193"/>
                  <a:gd name="T10" fmla="*/ 81 w 84"/>
                  <a:gd name="T11" fmla="*/ 35 h 193"/>
                  <a:gd name="T12" fmla="*/ 65 w 84"/>
                  <a:gd name="T13" fmla="*/ 2 h 193"/>
                  <a:gd name="T14" fmla="*/ 54 w 84"/>
                  <a:gd name="T15" fmla="*/ 0 h 193"/>
                  <a:gd name="T16" fmla="*/ 42 w 84"/>
                  <a:gd name="T17" fmla="*/ 0 h 193"/>
                  <a:gd name="T18" fmla="*/ 30 w 84"/>
                  <a:gd name="T19" fmla="*/ 0 h 193"/>
                  <a:gd name="T20" fmla="*/ 19 w 84"/>
                  <a:gd name="T21" fmla="*/ 2 h 193"/>
                  <a:gd name="T22" fmla="*/ 3 w 84"/>
                  <a:gd name="T23" fmla="*/ 35 h 193"/>
                  <a:gd name="T24" fmla="*/ 7 w 84"/>
                  <a:gd name="T25" fmla="*/ 93 h 193"/>
                  <a:gd name="T26" fmla="*/ 19 w 84"/>
                  <a:gd name="T27" fmla="*/ 93 h 193"/>
                  <a:gd name="T28" fmla="*/ 19 w 84"/>
                  <a:gd name="T29" fmla="*/ 193 h 193"/>
                  <a:gd name="T30" fmla="*/ 34 w 84"/>
                  <a:gd name="T31" fmla="*/ 193 h 193"/>
                  <a:gd name="T32" fmla="*/ 42 w 84"/>
                  <a:gd name="T33" fmla="*/ 108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84" h="193">
                    <a:moveTo>
                      <a:pt x="42" y="108"/>
                    </a:moveTo>
                    <a:cubicBezTo>
                      <a:pt x="50" y="193"/>
                      <a:pt x="50" y="193"/>
                      <a:pt x="50" y="193"/>
                    </a:cubicBezTo>
                    <a:cubicBezTo>
                      <a:pt x="65" y="193"/>
                      <a:pt x="65" y="193"/>
                      <a:pt x="65" y="193"/>
                    </a:cubicBezTo>
                    <a:cubicBezTo>
                      <a:pt x="65" y="93"/>
                      <a:pt x="65" y="93"/>
                      <a:pt x="65" y="93"/>
                    </a:cubicBezTo>
                    <a:cubicBezTo>
                      <a:pt x="77" y="93"/>
                      <a:pt x="77" y="93"/>
                      <a:pt x="77" y="93"/>
                    </a:cubicBezTo>
                    <a:cubicBezTo>
                      <a:pt x="81" y="35"/>
                      <a:pt x="81" y="35"/>
                      <a:pt x="81" y="35"/>
                    </a:cubicBezTo>
                    <a:cubicBezTo>
                      <a:pt x="81" y="35"/>
                      <a:pt x="84" y="9"/>
                      <a:pt x="65" y="2"/>
                    </a:cubicBezTo>
                    <a:cubicBezTo>
                      <a:pt x="62" y="1"/>
                      <a:pt x="58" y="0"/>
                      <a:pt x="54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26" y="0"/>
                      <a:pt x="22" y="1"/>
                      <a:pt x="19" y="2"/>
                    </a:cubicBezTo>
                    <a:cubicBezTo>
                      <a:pt x="0" y="9"/>
                      <a:pt x="3" y="35"/>
                      <a:pt x="3" y="35"/>
                    </a:cubicBezTo>
                    <a:cubicBezTo>
                      <a:pt x="7" y="93"/>
                      <a:pt x="7" y="93"/>
                      <a:pt x="7" y="93"/>
                    </a:cubicBezTo>
                    <a:cubicBezTo>
                      <a:pt x="19" y="93"/>
                      <a:pt x="19" y="93"/>
                      <a:pt x="19" y="93"/>
                    </a:cubicBezTo>
                    <a:cubicBezTo>
                      <a:pt x="19" y="193"/>
                      <a:pt x="19" y="193"/>
                      <a:pt x="19" y="193"/>
                    </a:cubicBezTo>
                    <a:cubicBezTo>
                      <a:pt x="34" y="193"/>
                      <a:pt x="34" y="193"/>
                      <a:pt x="34" y="193"/>
                    </a:cubicBezTo>
                    <a:lnTo>
                      <a:pt x="42" y="10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310" name="Oval 318">
                <a:extLst>
                  <a:ext uri="{FF2B5EF4-FFF2-40B4-BE49-F238E27FC236}">
                    <a16:creationId xmlns:a16="http://schemas.microsoft.com/office/drawing/2014/main" id="{578B1C34-BA16-1F4E-AA74-9355D9B253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24" y="3065"/>
                <a:ext cx="52" cy="5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311" name="Freeform 319">
                <a:extLst>
                  <a:ext uri="{FF2B5EF4-FFF2-40B4-BE49-F238E27FC236}">
                    <a16:creationId xmlns:a16="http://schemas.microsoft.com/office/drawing/2014/main" id="{EBC26874-1C0C-0D4D-AF30-AAC897294A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9" y="3130"/>
                <a:ext cx="122" cy="282"/>
              </a:xfrm>
              <a:custGeom>
                <a:avLst/>
                <a:gdLst>
                  <a:gd name="T0" fmla="*/ 42 w 84"/>
                  <a:gd name="T1" fmla="*/ 108 h 194"/>
                  <a:gd name="T2" fmla="*/ 50 w 84"/>
                  <a:gd name="T3" fmla="*/ 194 h 194"/>
                  <a:gd name="T4" fmla="*/ 65 w 84"/>
                  <a:gd name="T5" fmla="*/ 194 h 194"/>
                  <a:gd name="T6" fmla="*/ 65 w 84"/>
                  <a:gd name="T7" fmla="*/ 93 h 194"/>
                  <a:gd name="T8" fmla="*/ 77 w 84"/>
                  <a:gd name="T9" fmla="*/ 93 h 194"/>
                  <a:gd name="T10" fmla="*/ 81 w 84"/>
                  <a:gd name="T11" fmla="*/ 35 h 194"/>
                  <a:gd name="T12" fmla="*/ 65 w 84"/>
                  <a:gd name="T13" fmla="*/ 2 h 194"/>
                  <a:gd name="T14" fmla="*/ 54 w 84"/>
                  <a:gd name="T15" fmla="*/ 0 h 194"/>
                  <a:gd name="T16" fmla="*/ 42 w 84"/>
                  <a:gd name="T17" fmla="*/ 0 h 194"/>
                  <a:gd name="T18" fmla="*/ 30 w 84"/>
                  <a:gd name="T19" fmla="*/ 0 h 194"/>
                  <a:gd name="T20" fmla="*/ 19 w 84"/>
                  <a:gd name="T21" fmla="*/ 2 h 194"/>
                  <a:gd name="T22" fmla="*/ 3 w 84"/>
                  <a:gd name="T23" fmla="*/ 35 h 194"/>
                  <a:gd name="T24" fmla="*/ 7 w 84"/>
                  <a:gd name="T25" fmla="*/ 93 h 194"/>
                  <a:gd name="T26" fmla="*/ 19 w 84"/>
                  <a:gd name="T27" fmla="*/ 93 h 194"/>
                  <a:gd name="T28" fmla="*/ 19 w 84"/>
                  <a:gd name="T29" fmla="*/ 194 h 194"/>
                  <a:gd name="T30" fmla="*/ 34 w 84"/>
                  <a:gd name="T31" fmla="*/ 194 h 194"/>
                  <a:gd name="T32" fmla="*/ 42 w 84"/>
                  <a:gd name="T33" fmla="*/ 108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84" h="194">
                    <a:moveTo>
                      <a:pt x="42" y="108"/>
                    </a:moveTo>
                    <a:cubicBezTo>
                      <a:pt x="50" y="194"/>
                      <a:pt x="50" y="194"/>
                      <a:pt x="50" y="194"/>
                    </a:cubicBezTo>
                    <a:cubicBezTo>
                      <a:pt x="65" y="194"/>
                      <a:pt x="65" y="194"/>
                      <a:pt x="65" y="194"/>
                    </a:cubicBezTo>
                    <a:cubicBezTo>
                      <a:pt x="65" y="93"/>
                      <a:pt x="65" y="93"/>
                      <a:pt x="65" y="93"/>
                    </a:cubicBezTo>
                    <a:cubicBezTo>
                      <a:pt x="77" y="93"/>
                      <a:pt x="77" y="93"/>
                      <a:pt x="77" y="93"/>
                    </a:cubicBezTo>
                    <a:cubicBezTo>
                      <a:pt x="81" y="35"/>
                      <a:pt x="81" y="35"/>
                      <a:pt x="81" y="35"/>
                    </a:cubicBezTo>
                    <a:cubicBezTo>
                      <a:pt x="81" y="35"/>
                      <a:pt x="84" y="9"/>
                      <a:pt x="65" y="2"/>
                    </a:cubicBezTo>
                    <a:cubicBezTo>
                      <a:pt x="62" y="1"/>
                      <a:pt x="58" y="0"/>
                      <a:pt x="54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26" y="0"/>
                      <a:pt x="22" y="1"/>
                      <a:pt x="19" y="2"/>
                    </a:cubicBezTo>
                    <a:cubicBezTo>
                      <a:pt x="0" y="9"/>
                      <a:pt x="3" y="35"/>
                      <a:pt x="3" y="35"/>
                    </a:cubicBezTo>
                    <a:cubicBezTo>
                      <a:pt x="7" y="93"/>
                      <a:pt x="7" y="93"/>
                      <a:pt x="7" y="93"/>
                    </a:cubicBezTo>
                    <a:cubicBezTo>
                      <a:pt x="19" y="93"/>
                      <a:pt x="19" y="93"/>
                      <a:pt x="19" y="93"/>
                    </a:cubicBezTo>
                    <a:cubicBezTo>
                      <a:pt x="19" y="194"/>
                      <a:pt x="19" y="194"/>
                      <a:pt x="19" y="194"/>
                    </a:cubicBezTo>
                    <a:cubicBezTo>
                      <a:pt x="34" y="194"/>
                      <a:pt x="34" y="194"/>
                      <a:pt x="34" y="194"/>
                    </a:cubicBezTo>
                    <a:lnTo>
                      <a:pt x="42" y="10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312" name="Rectangle 320">
                <a:extLst>
                  <a:ext uri="{FF2B5EF4-FFF2-40B4-BE49-F238E27FC236}">
                    <a16:creationId xmlns:a16="http://schemas.microsoft.com/office/drawing/2014/main" id="{FF988632-F25E-944A-8C29-4801E07D4C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61" y="2064"/>
                <a:ext cx="9" cy="20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313" name="Rectangle 321">
                <a:extLst>
                  <a:ext uri="{FF2B5EF4-FFF2-40B4-BE49-F238E27FC236}">
                    <a16:creationId xmlns:a16="http://schemas.microsoft.com/office/drawing/2014/main" id="{103A7C91-4B79-5F47-B375-1B7AE56857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38" y="2064"/>
                <a:ext cx="9" cy="20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314" name="Freeform 322">
                <a:extLst>
                  <a:ext uri="{FF2B5EF4-FFF2-40B4-BE49-F238E27FC236}">
                    <a16:creationId xmlns:a16="http://schemas.microsoft.com/office/drawing/2014/main" id="{593CD1C0-9A14-4645-AB21-7837A888B7D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13" y="2081"/>
                <a:ext cx="80" cy="162"/>
              </a:xfrm>
              <a:custGeom>
                <a:avLst/>
                <a:gdLst>
                  <a:gd name="T0" fmla="*/ 55 w 55"/>
                  <a:gd name="T1" fmla="*/ 80 h 111"/>
                  <a:gd name="T2" fmla="*/ 51 w 55"/>
                  <a:gd name="T3" fmla="*/ 96 h 111"/>
                  <a:gd name="T4" fmla="*/ 27 w 55"/>
                  <a:gd name="T5" fmla="*/ 111 h 111"/>
                  <a:gd name="T6" fmla="*/ 0 w 55"/>
                  <a:gd name="T7" fmla="*/ 79 h 111"/>
                  <a:gd name="T8" fmla="*/ 6 w 55"/>
                  <a:gd name="T9" fmla="*/ 59 h 111"/>
                  <a:gd name="T10" fmla="*/ 25 w 55"/>
                  <a:gd name="T11" fmla="*/ 47 h 111"/>
                  <a:gd name="T12" fmla="*/ 39 w 55"/>
                  <a:gd name="T13" fmla="*/ 41 h 111"/>
                  <a:gd name="T14" fmla="*/ 43 w 55"/>
                  <a:gd name="T15" fmla="*/ 30 h 111"/>
                  <a:gd name="T16" fmla="*/ 28 w 55"/>
                  <a:gd name="T17" fmla="*/ 12 h 111"/>
                  <a:gd name="T18" fmla="*/ 15 w 55"/>
                  <a:gd name="T19" fmla="*/ 20 h 111"/>
                  <a:gd name="T20" fmla="*/ 12 w 55"/>
                  <a:gd name="T21" fmla="*/ 30 h 111"/>
                  <a:gd name="T22" fmla="*/ 3 w 55"/>
                  <a:gd name="T23" fmla="*/ 28 h 111"/>
                  <a:gd name="T24" fmla="*/ 9 w 55"/>
                  <a:gd name="T25" fmla="*/ 10 h 111"/>
                  <a:gd name="T26" fmla="*/ 28 w 55"/>
                  <a:gd name="T27" fmla="*/ 0 h 111"/>
                  <a:gd name="T28" fmla="*/ 47 w 55"/>
                  <a:gd name="T29" fmla="*/ 10 h 111"/>
                  <a:gd name="T30" fmla="*/ 52 w 55"/>
                  <a:gd name="T31" fmla="*/ 30 h 111"/>
                  <a:gd name="T32" fmla="*/ 46 w 55"/>
                  <a:gd name="T33" fmla="*/ 50 h 111"/>
                  <a:gd name="T34" fmla="*/ 28 w 55"/>
                  <a:gd name="T35" fmla="*/ 60 h 111"/>
                  <a:gd name="T36" fmla="*/ 13 w 55"/>
                  <a:gd name="T37" fmla="*/ 68 h 111"/>
                  <a:gd name="T38" fmla="*/ 10 w 55"/>
                  <a:gd name="T39" fmla="*/ 80 h 111"/>
                  <a:gd name="T40" fmla="*/ 27 w 55"/>
                  <a:gd name="T41" fmla="*/ 99 h 111"/>
                  <a:gd name="T42" fmla="*/ 41 w 55"/>
                  <a:gd name="T43" fmla="*/ 92 h 111"/>
                  <a:gd name="T44" fmla="*/ 45 w 55"/>
                  <a:gd name="T45" fmla="*/ 77 h 111"/>
                  <a:gd name="T46" fmla="*/ 55 w 55"/>
                  <a:gd name="T47" fmla="*/ 8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55" h="111">
                    <a:moveTo>
                      <a:pt x="55" y="80"/>
                    </a:moveTo>
                    <a:cubicBezTo>
                      <a:pt x="54" y="88"/>
                      <a:pt x="53" y="92"/>
                      <a:pt x="51" y="96"/>
                    </a:cubicBezTo>
                    <a:cubicBezTo>
                      <a:pt x="47" y="106"/>
                      <a:pt x="38" y="111"/>
                      <a:pt x="27" y="111"/>
                    </a:cubicBezTo>
                    <a:cubicBezTo>
                      <a:pt x="11" y="111"/>
                      <a:pt x="0" y="99"/>
                      <a:pt x="0" y="79"/>
                    </a:cubicBezTo>
                    <a:cubicBezTo>
                      <a:pt x="0" y="71"/>
                      <a:pt x="2" y="64"/>
                      <a:pt x="6" y="59"/>
                    </a:cubicBezTo>
                    <a:cubicBezTo>
                      <a:pt x="10" y="54"/>
                      <a:pt x="14" y="52"/>
                      <a:pt x="25" y="47"/>
                    </a:cubicBezTo>
                    <a:cubicBezTo>
                      <a:pt x="33" y="45"/>
                      <a:pt x="36" y="43"/>
                      <a:pt x="39" y="41"/>
                    </a:cubicBezTo>
                    <a:cubicBezTo>
                      <a:pt x="42" y="38"/>
                      <a:pt x="43" y="34"/>
                      <a:pt x="43" y="30"/>
                    </a:cubicBezTo>
                    <a:cubicBezTo>
                      <a:pt x="43" y="19"/>
                      <a:pt x="37" y="12"/>
                      <a:pt x="28" y="12"/>
                    </a:cubicBezTo>
                    <a:cubicBezTo>
                      <a:pt x="22" y="12"/>
                      <a:pt x="18" y="15"/>
                      <a:pt x="15" y="20"/>
                    </a:cubicBezTo>
                    <a:cubicBezTo>
                      <a:pt x="14" y="22"/>
                      <a:pt x="13" y="25"/>
                      <a:pt x="12" y="30"/>
                    </a:cubicBezTo>
                    <a:cubicBezTo>
                      <a:pt x="3" y="28"/>
                      <a:pt x="3" y="28"/>
                      <a:pt x="3" y="28"/>
                    </a:cubicBezTo>
                    <a:cubicBezTo>
                      <a:pt x="4" y="19"/>
                      <a:pt x="6" y="14"/>
                      <a:pt x="9" y="10"/>
                    </a:cubicBezTo>
                    <a:cubicBezTo>
                      <a:pt x="13" y="3"/>
                      <a:pt x="20" y="0"/>
                      <a:pt x="28" y="0"/>
                    </a:cubicBezTo>
                    <a:cubicBezTo>
                      <a:pt x="36" y="0"/>
                      <a:pt x="43" y="4"/>
                      <a:pt x="47" y="10"/>
                    </a:cubicBezTo>
                    <a:cubicBezTo>
                      <a:pt x="50" y="16"/>
                      <a:pt x="52" y="22"/>
                      <a:pt x="52" y="30"/>
                    </a:cubicBezTo>
                    <a:cubicBezTo>
                      <a:pt x="52" y="38"/>
                      <a:pt x="50" y="45"/>
                      <a:pt x="46" y="50"/>
                    </a:cubicBezTo>
                    <a:cubicBezTo>
                      <a:pt x="42" y="55"/>
                      <a:pt x="37" y="57"/>
                      <a:pt x="28" y="60"/>
                    </a:cubicBezTo>
                    <a:cubicBezTo>
                      <a:pt x="19" y="63"/>
                      <a:pt x="16" y="65"/>
                      <a:pt x="13" y="68"/>
                    </a:cubicBezTo>
                    <a:cubicBezTo>
                      <a:pt x="11" y="70"/>
                      <a:pt x="10" y="74"/>
                      <a:pt x="10" y="80"/>
                    </a:cubicBezTo>
                    <a:cubicBezTo>
                      <a:pt x="10" y="91"/>
                      <a:pt x="16" y="99"/>
                      <a:pt x="27" y="99"/>
                    </a:cubicBezTo>
                    <a:cubicBezTo>
                      <a:pt x="33" y="99"/>
                      <a:pt x="38" y="96"/>
                      <a:pt x="41" y="92"/>
                    </a:cubicBezTo>
                    <a:cubicBezTo>
                      <a:pt x="43" y="88"/>
                      <a:pt x="44" y="85"/>
                      <a:pt x="45" y="77"/>
                    </a:cubicBezTo>
                    <a:lnTo>
                      <a:pt x="55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315" name="Rectangle 323">
                <a:extLst>
                  <a:ext uri="{FF2B5EF4-FFF2-40B4-BE49-F238E27FC236}">
                    <a16:creationId xmlns:a16="http://schemas.microsoft.com/office/drawing/2014/main" id="{48450612-BD97-634B-98EF-DBA9714E4E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14" y="643"/>
                <a:ext cx="10" cy="22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316" name="Rectangle 324">
                <a:extLst>
                  <a:ext uri="{FF2B5EF4-FFF2-40B4-BE49-F238E27FC236}">
                    <a16:creationId xmlns:a16="http://schemas.microsoft.com/office/drawing/2014/main" id="{E8F0FDD1-32C2-944A-9C3B-35F8CEB999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88" y="643"/>
                <a:ext cx="10" cy="22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317" name="Freeform 325">
                <a:extLst>
                  <a:ext uri="{FF2B5EF4-FFF2-40B4-BE49-F238E27FC236}">
                    <a16:creationId xmlns:a16="http://schemas.microsoft.com/office/drawing/2014/main" id="{506A240F-5B6F-DF42-AD51-5CCA50F8C9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0" y="664"/>
                <a:ext cx="91" cy="181"/>
              </a:xfrm>
              <a:custGeom>
                <a:avLst/>
                <a:gdLst>
                  <a:gd name="T0" fmla="*/ 62 w 62"/>
                  <a:gd name="T1" fmla="*/ 90 h 125"/>
                  <a:gd name="T2" fmla="*/ 58 w 62"/>
                  <a:gd name="T3" fmla="*/ 108 h 125"/>
                  <a:gd name="T4" fmla="*/ 30 w 62"/>
                  <a:gd name="T5" fmla="*/ 125 h 125"/>
                  <a:gd name="T6" fmla="*/ 0 w 62"/>
                  <a:gd name="T7" fmla="*/ 89 h 125"/>
                  <a:gd name="T8" fmla="*/ 7 w 62"/>
                  <a:gd name="T9" fmla="*/ 66 h 125"/>
                  <a:gd name="T10" fmla="*/ 28 w 62"/>
                  <a:gd name="T11" fmla="*/ 53 h 125"/>
                  <a:gd name="T12" fmla="*/ 44 w 62"/>
                  <a:gd name="T13" fmla="*/ 46 h 125"/>
                  <a:gd name="T14" fmla="*/ 48 w 62"/>
                  <a:gd name="T15" fmla="*/ 33 h 125"/>
                  <a:gd name="T16" fmla="*/ 31 w 62"/>
                  <a:gd name="T17" fmla="*/ 13 h 125"/>
                  <a:gd name="T18" fmla="*/ 17 w 62"/>
                  <a:gd name="T19" fmla="*/ 22 h 125"/>
                  <a:gd name="T20" fmla="*/ 13 w 62"/>
                  <a:gd name="T21" fmla="*/ 34 h 125"/>
                  <a:gd name="T22" fmla="*/ 3 w 62"/>
                  <a:gd name="T23" fmla="*/ 31 h 125"/>
                  <a:gd name="T24" fmla="*/ 10 w 62"/>
                  <a:gd name="T25" fmla="*/ 10 h 125"/>
                  <a:gd name="T26" fmla="*/ 31 w 62"/>
                  <a:gd name="T27" fmla="*/ 0 h 125"/>
                  <a:gd name="T28" fmla="*/ 53 w 62"/>
                  <a:gd name="T29" fmla="*/ 11 h 125"/>
                  <a:gd name="T30" fmla="*/ 59 w 62"/>
                  <a:gd name="T31" fmla="*/ 33 h 125"/>
                  <a:gd name="T32" fmla="*/ 51 w 62"/>
                  <a:gd name="T33" fmla="*/ 56 h 125"/>
                  <a:gd name="T34" fmla="*/ 31 w 62"/>
                  <a:gd name="T35" fmla="*/ 68 h 125"/>
                  <a:gd name="T36" fmla="*/ 15 w 62"/>
                  <a:gd name="T37" fmla="*/ 76 h 125"/>
                  <a:gd name="T38" fmla="*/ 11 w 62"/>
                  <a:gd name="T39" fmla="*/ 90 h 125"/>
                  <a:gd name="T40" fmla="*/ 30 w 62"/>
                  <a:gd name="T41" fmla="*/ 111 h 125"/>
                  <a:gd name="T42" fmla="*/ 46 w 62"/>
                  <a:gd name="T43" fmla="*/ 103 h 125"/>
                  <a:gd name="T44" fmla="*/ 51 w 62"/>
                  <a:gd name="T45" fmla="*/ 87 h 125"/>
                  <a:gd name="T46" fmla="*/ 62 w 62"/>
                  <a:gd name="T47" fmla="*/ 9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62" h="125">
                    <a:moveTo>
                      <a:pt x="62" y="90"/>
                    </a:moveTo>
                    <a:cubicBezTo>
                      <a:pt x="61" y="99"/>
                      <a:pt x="60" y="103"/>
                      <a:pt x="58" y="108"/>
                    </a:cubicBezTo>
                    <a:cubicBezTo>
                      <a:pt x="53" y="119"/>
                      <a:pt x="43" y="125"/>
                      <a:pt x="30" y="125"/>
                    </a:cubicBezTo>
                    <a:cubicBezTo>
                      <a:pt x="12" y="125"/>
                      <a:pt x="0" y="111"/>
                      <a:pt x="0" y="89"/>
                    </a:cubicBezTo>
                    <a:cubicBezTo>
                      <a:pt x="0" y="80"/>
                      <a:pt x="2" y="72"/>
                      <a:pt x="7" y="66"/>
                    </a:cubicBezTo>
                    <a:cubicBezTo>
                      <a:pt x="11" y="61"/>
                      <a:pt x="15" y="58"/>
                      <a:pt x="28" y="53"/>
                    </a:cubicBezTo>
                    <a:cubicBezTo>
                      <a:pt x="37" y="50"/>
                      <a:pt x="41" y="49"/>
                      <a:pt x="44" y="46"/>
                    </a:cubicBezTo>
                    <a:cubicBezTo>
                      <a:pt x="47" y="43"/>
                      <a:pt x="48" y="39"/>
                      <a:pt x="48" y="33"/>
                    </a:cubicBezTo>
                    <a:cubicBezTo>
                      <a:pt x="48" y="22"/>
                      <a:pt x="41" y="13"/>
                      <a:pt x="31" y="13"/>
                    </a:cubicBezTo>
                    <a:cubicBezTo>
                      <a:pt x="25" y="13"/>
                      <a:pt x="20" y="16"/>
                      <a:pt x="17" y="22"/>
                    </a:cubicBezTo>
                    <a:cubicBezTo>
                      <a:pt x="15" y="25"/>
                      <a:pt x="14" y="28"/>
                      <a:pt x="13" y="34"/>
                    </a:cubicBezTo>
                    <a:cubicBezTo>
                      <a:pt x="3" y="31"/>
                      <a:pt x="3" y="31"/>
                      <a:pt x="3" y="31"/>
                    </a:cubicBezTo>
                    <a:cubicBezTo>
                      <a:pt x="4" y="20"/>
                      <a:pt x="6" y="15"/>
                      <a:pt x="10" y="10"/>
                    </a:cubicBezTo>
                    <a:cubicBezTo>
                      <a:pt x="15" y="3"/>
                      <a:pt x="22" y="0"/>
                      <a:pt x="31" y="0"/>
                    </a:cubicBezTo>
                    <a:cubicBezTo>
                      <a:pt x="41" y="0"/>
                      <a:pt x="48" y="4"/>
                      <a:pt x="53" y="11"/>
                    </a:cubicBezTo>
                    <a:cubicBezTo>
                      <a:pt x="57" y="17"/>
                      <a:pt x="59" y="25"/>
                      <a:pt x="59" y="33"/>
                    </a:cubicBezTo>
                    <a:cubicBezTo>
                      <a:pt x="59" y="43"/>
                      <a:pt x="56" y="51"/>
                      <a:pt x="51" y="56"/>
                    </a:cubicBezTo>
                    <a:cubicBezTo>
                      <a:pt x="47" y="61"/>
                      <a:pt x="42" y="64"/>
                      <a:pt x="31" y="68"/>
                    </a:cubicBezTo>
                    <a:cubicBezTo>
                      <a:pt x="21" y="71"/>
                      <a:pt x="18" y="73"/>
                      <a:pt x="15" y="76"/>
                    </a:cubicBezTo>
                    <a:cubicBezTo>
                      <a:pt x="12" y="79"/>
                      <a:pt x="11" y="84"/>
                      <a:pt x="11" y="90"/>
                    </a:cubicBezTo>
                    <a:cubicBezTo>
                      <a:pt x="11" y="103"/>
                      <a:pt x="18" y="111"/>
                      <a:pt x="30" y="111"/>
                    </a:cubicBezTo>
                    <a:cubicBezTo>
                      <a:pt x="37" y="111"/>
                      <a:pt x="43" y="109"/>
                      <a:pt x="46" y="103"/>
                    </a:cubicBezTo>
                    <a:cubicBezTo>
                      <a:pt x="49" y="99"/>
                      <a:pt x="50" y="95"/>
                      <a:pt x="51" y="87"/>
                    </a:cubicBezTo>
                    <a:lnTo>
                      <a:pt x="62" y="9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318" name="Rectangle 326">
                <a:extLst>
                  <a:ext uri="{FF2B5EF4-FFF2-40B4-BE49-F238E27FC236}">
                    <a16:creationId xmlns:a16="http://schemas.microsoft.com/office/drawing/2014/main" id="{67FFD2A0-C4AD-0F42-8BF0-DBFDE3E0E9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43" y="888"/>
                <a:ext cx="11" cy="226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319" name="Rectangle 327">
                <a:extLst>
                  <a:ext uri="{FF2B5EF4-FFF2-40B4-BE49-F238E27FC236}">
                    <a16:creationId xmlns:a16="http://schemas.microsoft.com/office/drawing/2014/main" id="{ECCC054B-328A-3447-A742-F360F5CB81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17" y="888"/>
                <a:ext cx="10" cy="226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320" name="Freeform 328">
                <a:extLst>
                  <a:ext uri="{FF2B5EF4-FFF2-40B4-BE49-F238E27FC236}">
                    <a16:creationId xmlns:a16="http://schemas.microsoft.com/office/drawing/2014/main" id="{C0B67E67-E676-DD49-9CAB-4AE8ABECA8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90" y="906"/>
                <a:ext cx="90" cy="184"/>
              </a:xfrm>
              <a:custGeom>
                <a:avLst/>
                <a:gdLst>
                  <a:gd name="T0" fmla="*/ 62 w 62"/>
                  <a:gd name="T1" fmla="*/ 91 h 126"/>
                  <a:gd name="T2" fmla="*/ 58 w 62"/>
                  <a:gd name="T3" fmla="*/ 109 h 126"/>
                  <a:gd name="T4" fmla="*/ 31 w 62"/>
                  <a:gd name="T5" fmla="*/ 126 h 126"/>
                  <a:gd name="T6" fmla="*/ 0 w 62"/>
                  <a:gd name="T7" fmla="*/ 90 h 126"/>
                  <a:gd name="T8" fmla="*/ 7 w 62"/>
                  <a:gd name="T9" fmla="*/ 67 h 126"/>
                  <a:gd name="T10" fmla="*/ 28 w 62"/>
                  <a:gd name="T11" fmla="*/ 54 h 126"/>
                  <a:gd name="T12" fmla="*/ 44 w 62"/>
                  <a:gd name="T13" fmla="*/ 46 h 126"/>
                  <a:gd name="T14" fmla="*/ 48 w 62"/>
                  <a:gd name="T15" fmla="*/ 34 h 126"/>
                  <a:gd name="T16" fmla="*/ 31 w 62"/>
                  <a:gd name="T17" fmla="*/ 14 h 126"/>
                  <a:gd name="T18" fmla="*/ 17 w 62"/>
                  <a:gd name="T19" fmla="*/ 23 h 126"/>
                  <a:gd name="T20" fmla="*/ 13 w 62"/>
                  <a:gd name="T21" fmla="*/ 34 h 126"/>
                  <a:gd name="T22" fmla="*/ 3 w 62"/>
                  <a:gd name="T23" fmla="*/ 32 h 126"/>
                  <a:gd name="T24" fmla="*/ 10 w 62"/>
                  <a:gd name="T25" fmla="*/ 11 h 126"/>
                  <a:gd name="T26" fmla="*/ 31 w 62"/>
                  <a:gd name="T27" fmla="*/ 0 h 126"/>
                  <a:gd name="T28" fmla="*/ 53 w 62"/>
                  <a:gd name="T29" fmla="*/ 12 h 126"/>
                  <a:gd name="T30" fmla="*/ 59 w 62"/>
                  <a:gd name="T31" fmla="*/ 34 h 126"/>
                  <a:gd name="T32" fmla="*/ 51 w 62"/>
                  <a:gd name="T33" fmla="*/ 57 h 126"/>
                  <a:gd name="T34" fmla="*/ 31 w 62"/>
                  <a:gd name="T35" fmla="*/ 69 h 126"/>
                  <a:gd name="T36" fmla="*/ 15 w 62"/>
                  <a:gd name="T37" fmla="*/ 77 h 126"/>
                  <a:gd name="T38" fmla="*/ 11 w 62"/>
                  <a:gd name="T39" fmla="*/ 91 h 126"/>
                  <a:gd name="T40" fmla="*/ 30 w 62"/>
                  <a:gd name="T41" fmla="*/ 112 h 126"/>
                  <a:gd name="T42" fmla="*/ 46 w 62"/>
                  <a:gd name="T43" fmla="*/ 104 h 126"/>
                  <a:gd name="T44" fmla="*/ 51 w 62"/>
                  <a:gd name="T45" fmla="*/ 88 h 126"/>
                  <a:gd name="T46" fmla="*/ 62 w 62"/>
                  <a:gd name="T47" fmla="*/ 91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62" h="126">
                    <a:moveTo>
                      <a:pt x="62" y="91"/>
                    </a:moveTo>
                    <a:cubicBezTo>
                      <a:pt x="61" y="100"/>
                      <a:pt x="60" y="104"/>
                      <a:pt x="58" y="109"/>
                    </a:cubicBezTo>
                    <a:cubicBezTo>
                      <a:pt x="53" y="120"/>
                      <a:pt x="43" y="126"/>
                      <a:pt x="31" y="126"/>
                    </a:cubicBezTo>
                    <a:cubicBezTo>
                      <a:pt x="12" y="126"/>
                      <a:pt x="0" y="112"/>
                      <a:pt x="0" y="90"/>
                    </a:cubicBezTo>
                    <a:cubicBezTo>
                      <a:pt x="0" y="81"/>
                      <a:pt x="2" y="72"/>
                      <a:pt x="7" y="67"/>
                    </a:cubicBezTo>
                    <a:cubicBezTo>
                      <a:pt x="11" y="62"/>
                      <a:pt x="15" y="59"/>
                      <a:pt x="28" y="54"/>
                    </a:cubicBezTo>
                    <a:cubicBezTo>
                      <a:pt x="37" y="51"/>
                      <a:pt x="41" y="49"/>
                      <a:pt x="44" y="46"/>
                    </a:cubicBezTo>
                    <a:cubicBezTo>
                      <a:pt x="47" y="44"/>
                      <a:pt x="48" y="39"/>
                      <a:pt x="48" y="34"/>
                    </a:cubicBezTo>
                    <a:cubicBezTo>
                      <a:pt x="48" y="22"/>
                      <a:pt x="41" y="14"/>
                      <a:pt x="31" y="14"/>
                    </a:cubicBezTo>
                    <a:cubicBezTo>
                      <a:pt x="25" y="14"/>
                      <a:pt x="20" y="17"/>
                      <a:pt x="17" y="23"/>
                    </a:cubicBezTo>
                    <a:cubicBezTo>
                      <a:pt x="15" y="26"/>
                      <a:pt x="14" y="28"/>
                      <a:pt x="13" y="34"/>
                    </a:cubicBezTo>
                    <a:cubicBezTo>
                      <a:pt x="3" y="32"/>
                      <a:pt x="3" y="32"/>
                      <a:pt x="3" y="32"/>
                    </a:cubicBezTo>
                    <a:cubicBezTo>
                      <a:pt x="4" y="21"/>
                      <a:pt x="6" y="16"/>
                      <a:pt x="10" y="11"/>
                    </a:cubicBezTo>
                    <a:cubicBezTo>
                      <a:pt x="15" y="4"/>
                      <a:pt x="22" y="0"/>
                      <a:pt x="31" y="0"/>
                    </a:cubicBezTo>
                    <a:cubicBezTo>
                      <a:pt x="41" y="0"/>
                      <a:pt x="48" y="5"/>
                      <a:pt x="53" y="12"/>
                    </a:cubicBezTo>
                    <a:cubicBezTo>
                      <a:pt x="57" y="18"/>
                      <a:pt x="59" y="26"/>
                      <a:pt x="59" y="34"/>
                    </a:cubicBezTo>
                    <a:cubicBezTo>
                      <a:pt x="59" y="44"/>
                      <a:pt x="56" y="52"/>
                      <a:pt x="51" y="57"/>
                    </a:cubicBezTo>
                    <a:cubicBezTo>
                      <a:pt x="47" y="62"/>
                      <a:pt x="42" y="65"/>
                      <a:pt x="31" y="69"/>
                    </a:cubicBezTo>
                    <a:cubicBezTo>
                      <a:pt x="21" y="72"/>
                      <a:pt x="18" y="73"/>
                      <a:pt x="15" y="77"/>
                    </a:cubicBezTo>
                    <a:cubicBezTo>
                      <a:pt x="12" y="80"/>
                      <a:pt x="11" y="84"/>
                      <a:pt x="11" y="91"/>
                    </a:cubicBezTo>
                    <a:cubicBezTo>
                      <a:pt x="11" y="104"/>
                      <a:pt x="18" y="112"/>
                      <a:pt x="30" y="112"/>
                    </a:cubicBezTo>
                    <a:cubicBezTo>
                      <a:pt x="37" y="112"/>
                      <a:pt x="43" y="109"/>
                      <a:pt x="46" y="104"/>
                    </a:cubicBezTo>
                    <a:cubicBezTo>
                      <a:pt x="49" y="100"/>
                      <a:pt x="50" y="96"/>
                      <a:pt x="51" y="88"/>
                    </a:cubicBezTo>
                    <a:lnTo>
                      <a:pt x="62" y="9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321" name="Rectangle 329">
                <a:extLst>
                  <a:ext uri="{FF2B5EF4-FFF2-40B4-BE49-F238E27FC236}">
                    <a16:creationId xmlns:a16="http://schemas.microsoft.com/office/drawing/2014/main" id="{F505FEE0-ADF8-7D40-9AED-05912F916F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65" y="1760"/>
                <a:ext cx="37" cy="4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322" name="Freeform 330">
                <a:extLst>
                  <a:ext uri="{FF2B5EF4-FFF2-40B4-BE49-F238E27FC236}">
                    <a16:creationId xmlns:a16="http://schemas.microsoft.com/office/drawing/2014/main" id="{76F28D03-563A-CF4A-8F75-0ABAF6D3BE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08" y="732"/>
                <a:ext cx="42" cy="28"/>
              </a:xfrm>
              <a:custGeom>
                <a:avLst/>
                <a:gdLst>
                  <a:gd name="T0" fmla="*/ 25 w 29"/>
                  <a:gd name="T1" fmla="*/ 19 h 19"/>
                  <a:gd name="T2" fmla="*/ 25 w 29"/>
                  <a:gd name="T3" fmla="*/ 12 h 19"/>
                  <a:gd name="T4" fmla="*/ 28 w 29"/>
                  <a:gd name="T5" fmla="*/ 4 h 19"/>
                  <a:gd name="T6" fmla="*/ 21 w 29"/>
                  <a:gd name="T7" fmla="*/ 2 h 19"/>
                  <a:gd name="T8" fmla="*/ 14 w 29"/>
                  <a:gd name="T9" fmla="*/ 0 h 19"/>
                  <a:gd name="T10" fmla="*/ 12 w 29"/>
                  <a:gd name="T11" fmla="*/ 3 h 19"/>
                  <a:gd name="T12" fmla="*/ 11 w 29"/>
                  <a:gd name="T13" fmla="*/ 1 h 19"/>
                  <a:gd name="T14" fmla="*/ 8 w 29"/>
                  <a:gd name="T15" fmla="*/ 2 h 19"/>
                  <a:gd name="T16" fmla="*/ 1 w 29"/>
                  <a:gd name="T17" fmla="*/ 13 h 19"/>
                  <a:gd name="T18" fmla="*/ 1 w 29"/>
                  <a:gd name="T19" fmla="*/ 18 h 19"/>
                  <a:gd name="T20" fmla="*/ 7 w 29"/>
                  <a:gd name="T21" fmla="*/ 19 h 19"/>
                  <a:gd name="T22" fmla="*/ 25 w 29"/>
                  <a:gd name="T23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9" h="19">
                    <a:moveTo>
                      <a:pt x="25" y="19"/>
                    </a:moveTo>
                    <a:cubicBezTo>
                      <a:pt x="25" y="19"/>
                      <a:pt x="28" y="19"/>
                      <a:pt x="25" y="12"/>
                    </a:cubicBezTo>
                    <a:cubicBezTo>
                      <a:pt x="25" y="12"/>
                      <a:pt x="29" y="9"/>
                      <a:pt x="28" y="4"/>
                    </a:cubicBezTo>
                    <a:cubicBezTo>
                      <a:pt x="28" y="4"/>
                      <a:pt x="24" y="1"/>
                      <a:pt x="21" y="2"/>
                    </a:cubicBezTo>
                    <a:cubicBezTo>
                      <a:pt x="21" y="2"/>
                      <a:pt x="13" y="1"/>
                      <a:pt x="14" y="0"/>
                    </a:cubicBezTo>
                    <a:cubicBezTo>
                      <a:pt x="14" y="0"/>
                      <a:pt x="13" y="1"/>
                      <a:pt x="12" y="3"/>
                    </a:cubicBezTo>
                    <a:cubicBezTo>
                      <a:pt x="11" y="1"/>
                      <a:pt x="11" y="1"/>
                      <a:pt x="11" y="1"/>
                    </a:cubicBezTo>
                    <a:cubicBezTo>
                      <a:pt x="11" y="1"/>
                      <a:pt x="9" y="0"/>
                      <a:pt x="8" y="2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1" y="13"/>
                      <a:pt x="0" y="17"/>
                      <a:pt x="1" y="18"/>
                    </a:cubicBezTo>
                    <a:cubicBezTo>
                      <a:pt x="1" y="18"/>
                      <a:pt x="3" y="19"/>
                      <a:pt x="7" y="19"/>
                    </a:cubicBezTo>
                    <a:cubicBezTo>
                      <a:pt x="25" y="19"/>
                      <a:pt x="25" y="19"/>
                      <a:pt x="25" y="19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323" name="Freeform 331">
                <a:extLst>
                  <a:ext uri="{FF2B5EF4-FFF2-40B4-BE49-F238E27FC236}">
                    <a16:creationId xmlns:a16="http://schemas.microsoft.com/office/drawing/2014/main" id="{5CE2355F-A16D-4F48-AF25-14CAD3149A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24" y="733"/>
                <a:ext cx="5" cy="22"/>
              </a:xfrm>
              <a:custGeom>
                <a:avLst/>
                <a:gdLst>
                  <a:gd name="T0" fmla="*/ 1 w 3"/>
                  <a:gd name="T1" fmla="*/ 13 h 15"/>
                  <a:gd name="T2" fmla="*/ 3 w 3"/>
                  <a:gd name="T3" fmla="*/ 0 h 15"/>
                  <a:gd name="T4" fmla="*/ 2 w 3"/>
                  <a:gd name="T5" fmla="*/ 15 h 15"/>
                  <a:gd name="T6" fmla="*/ 1 w 3"/>
                  <a:gd name="T7" fmla="*/ 13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15">
                    <a:moveTo>
                      <a:pt x="1" y="13"/>
                    </a:moveTo>
                    <a:cubicBezTo>
                      <a:pt x="1" y="13"/>
                      <a:pt x="0" y="2"/>
                      <a:pt x="3" y="0"/>
                    </a:cubicBezTo>
                    <a:cubicBezTo>
                      <a:pt x="3" y="0"/>
                      <a:pt x="2" y="12"/>
                      <a:pt x="2" y="15"/>
                    </a:cubicBezTo>
                    <a:cubicBezTo>
                      <a:pt x="1" y="13"/>
                      <a:pt x="1" y="13"/>
                      <a:pt x="1" y="13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324" name="Freeform 332">
                <a:extLst>
                  <a:ext uri="{FF2B5EF4-FFF2-40B4-BE49-F238E27FC236}">
                    <a16:creationId xmlns:a16="http://schemas.microsoft.com/office/drawing/2014/main" id="{7B6BC0B7-E63C-F34E-8B8E-B10C6141FB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46" y="736"/>
                <a:ext cx="1" cy="2"/>
              </a:xfrm>
              <a:custGeom>
                <a:avLst/>
                <a:gdLst>
                  <a:gd name="T0" fmla="*/ 0 w 1"/>
                  <a:gd name="T1" fmla="*/ 0 h 1"/>
                  <a:gd name="T2" fmla="*/ 1 w 1"/>
                  <a:gd name="T3" fmla="*/ 1 h 1"/>
                  <a:gd name="T4" fmla="*/ 0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1" y="1"/>
                      <a:pt x="1" y="1"/>
                    </a:cubicBezTo>
                    <a:cubicBezTo>
                      <a:pt x="1" y="1"/>
                      <a:pt x="1" y="0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325" name="Freeform 333">
                <a:extLst>
                  <a:ext uri="{FF2B5EF4-FFF2-40B4-BE49-F238E27FC236}">
                    <a16:creationId xmlns:a16="http://schemas.microsoft.com/office/drawing/2014/main" id="{08CF8469-3948-3746-9B79-22EC05E8478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4" y="738"/>
                <a:ext cx="15" cy="22"/>
              </a:xfrm>
              <a:custGeom>
                <a:avLst/>
                <a:gdLst>
                  <a:gd name="T0" fmla="*/ 6 w 10"/>
                  <a:gd name="T1" fmla="*/ 8 h 15"/>
                  <a:gd name="T2" fmla="*/ 5 w 10"/>
                  <a:gd name="T3" fmla="*/ 12 h 15"/>
                  <a:gd name="T4" fmla="*/ 7 w 10"/>
                  <a:gd name="T5" fmla="*/ 15 h 15"/>
                  <a:gd name="T6" fmla="*/ 6 w 10"/>
                  <a:gd name="T7" fmla="*/ 8 h 15"/>
                  <a:gd name="T8" fmla="*/ 9 w 10"/>
                  <a:gd name="T9" fmla="*/ 0 h 15"/>
                  <a:gd name="T10" fmla="*/ 7 w 10"/>
                  <a:gd name="T11" fmla="*/ 6 h 15"/>
                  <a:gd name="T12" fmla="*/ 0 w 10"/>
                  <a:gd name="T13" fmla="*/ 10 h 15"/>
                  <a:gd name="T14" fmla="*/ 1 w 10"/>
                  <a:gd name="T15" fmla="*/ 10 h 15"/>
                  <a:gd name="T16" fmla="*/ 2 w 10"/>
                  <a:gd name="T17" fmla="*/ 10 h 15"/>
                  <a:gd name="T18" fmla="*/ 6 w 10"/>
                  <a:gd name="T19" fmla="*/ 8 h 15"/>
                  <a:gd name="T20" fmla="*/ 6 w 10"/>
                  <a:gd name="T21" fmla="*/ 8 h 15"/>
                  <a:gd name="T22" fmla="*/ 9 w 10"/>
                  <a:gd name="T23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" h="15">
                    <a:moveTo>
                      <a:pt x="6" y="8"/>
                    </a:moveTo>
                    <a:cubicBezTo>
                      <a:pt x="6" y="8"/>
                      <a:pt x="10" y="12"/>
                      <a:pt x="5" y="12"/>
                    </a:cubicBezTo>
                    <a:cubicBezTo>
                      <a:pt x="6" y="13"/>
                      <a:pt x="6" y="14"/>
                      <a:pt x="7" y="15"/>
                    </a:cubicBezTo>
                    <a:cubicBezTo>
                      <a:pt x="10" y="13"/>
                      <a:pt x="6" y="8"/>
                      <a:pt x="6" y="8"/>
                    </a:cubicBezTo>
                    <a:moveTo>
                      <a:pt x="9" y="0"/>
                    </a:moveTo>
                    <a:cubicBezTo>
                      <a:pt x="9" y="2"/>
                      <a:pt x="7" y="6"/>
                      <a:pt x="7" y="6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1" y="10"/>
                      <a:pt x="1" y="10"/>
                      <a:pt x="1" y="10"/>
                    </a:cubicBezTo>
                    <a:cubicBezTo>
                      <a:pt x="1" y="10"/>
                      <a:pt x="1" y="10"/>
                      <a:pt x="2" y="10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10" y="4"/>
                      <a:pt x="9" y="1"/>
                      <a:pt x="9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326" name="Freeform 334">
                <a:extLst>
                  <a:ext uri="{FF2B5EF4-FFF2-40B4-BE49-F238E27FC236}">
                    <a16:creationId xmlns:a16="http://schemas.microsoft.com/office/drawing/2014/main" id="{FDECF348-CE5C-4745-81C6-E08C7935884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10" y="736"/>
                <a:ext cx="16" cy="19"/>
              </a:xfrm>
              <a:custGeom>
                <a:avLst/>
                <a:gdLst>
                  <a:gd name="T0" fmla="*/ 10 w 11"/>
                  <a:gd name="T1" fmla="*/ 4 h 13"/>
                  <a:gd name="T2" fmla="*/ 11 w 11"/>
                  <a:gd name="T3" fmla="*/ 2 h 13"/>
                  <a:gd name="T4" fmla="*/ 10 w 11"/>
                  <a:gd name="T5" fmla="*/ 4 h 13"/>
                  <a:gd name="T6" fmla="*/ 11 w 11"/>
                  <a:gd name="T7" fmla="*/ 11 h 13"/>
                  <a:gd name="T8" fmla="*/ 8 w 11"/>
                  <a:gd name="T9" fmla="*/ 12 h 13"/>
                  <a:gd name="T10" fmla="*/ 7 w 11"/>
                  <a:gd name="T11" fmla="*/ 10 h 13"/>
                  <a:gd name="T12" fmla="*/ 10 w 11"/>
                  <a:gd name="T13" fmla="*/ 4 h 13"/>
                  <a:gd name="T14" fmla="*/ 11 w 11"/>
                  <a:gd name="T15" fmla="*/ 0 h 13"/>
                  <a:gd name="T16" fmla="*/ 6 w 11"/>
                  <a:gd name="T17" fmla="*/ 8 h 13"/>
                  <a:gd name="T18" fmla="*/ 9 w 11"/>
                  <a:gd name="T19" fmla="*/ 13 h 13"/>
                  <a:gd name="T20" fmla="*/ 11 w 11"/>
                  <a:gd name="T21" fmla="*/ 11 h 13"/>
                  <a:gd name="T22" fmla="*/ 11 w 11"/>
                  <a:gd name="T23" fmla="*/ 0 h 13"/>
                  <a:gd name="T24" fmla="*/ 11 w 11"/>
                  <a:gd name="T25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" h="13">
                    <a:moveTo>
                      <a:pt x="10" y="4"/>
                    </a:moveTo>
                    <a:cubicBezTo>
                      <a:pt x="10" y="3"/>
                      <a:pt x="11" y="2"/>
                      <a:pt x="11" y="2"/>
                    </a:cubicBezTo>
                    <a:cubicBezTo>
                      <a:pt x="11" y="2"/>
                      <a:pt x="11" y="3"/>
                      <a:pt x="10" y="4"/>
                    </a:cubicBezTo>
                    <a:cubicBezTo>
                      <a:pt x="10" y="6"/>
                      <a:pt x="11" y="11"/>
                      <a:pt x="11" y="11"/>
                    </a:cubicBezTo>
                    <a:cubicBezTo>
                      <a:pt x="9" y="12"/>
                      <a:pt x="8" y="12"/>
                      <a:pt x="8" y="12"/>
                    </a:cubicBezTo>
                    <a:cubicBezTo>
                      <a:pt x="5" y="12"/>
                      <a:pt x="7" y="10"/>
                      <a:pt x="7" y="10"/>
                    </a:cubicBezTo>
                    <a:cubicBezTo>
                      <a:pt x="9" y="8"/>
                      <a:pt x="10" y="5"/>
                      <a:pt x="10" y="4"/>
                    </a:cubicBezTo>
                    <a:moveTo>
                      <a:pt x="11" y="0"/>
                    </a:moveTo>
                    <a:cubicBezTo>
                      <a:pt x="6" y="8"/>
                      <a:pt x="6" y="8"/>
                      <a:pt x="6" y="8"/>
                    </a:cubicBezTo>
                    <a:cubicBezTo>
                      <a:pt x="0" y="11"/>
                      <a:pt x="5" y="12"/>
                      <a:pt x="9" y="13"/>
                    </a:cubicBezTo>
                    <a:cubicBezTo>
                      <a:pt x="9" y="12"/>
                      <a:pt x="10" y="12"/>
                      <a:pt x="11" y="11"/>
                    </a:cubicBezTo>
                    <a:cubicBezTo>
                      <a:pt x="10" y="7"/>
                      <a:pt x="11" y="0"/>
                      <a:pt x="11" y="0"/>
                    </a:cubicBezTo>
                    <a:cubicBezTo>
                      <a:pt x="11" y="0"/>
                      <a:pt x="11" y="0"/>
                      <a:pt x="11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327" name="Freeform 335">
                <a:extLst>
                  <a:ext uri="{FF2B5EF4-FFF2-40B4-BE49-F238E27FC236}">
                    <a16:creationId xmlns:a16="http://schemas.microsoft.com/office/drawing/2014/main" id="{C9F45F75-ED2D-DC48-AEF6-8286523E22F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0" y="735"/>
                <a:ext cx="17" cy="17"/>
              </a:xfrm>
              <a:custGeom>
                <a:avLst/>
                <a:gdLst>
                  <a:gd name="T0" fmla="*/ 5 w 12"/>
                  <a:gd name="T1" fmla="*/ 4 h 12"/>
                  <a:gd name="T2" fmla="*/ 5 w 12"/>
                  <a:gd name="T3" fmla="*/ 2 h 12"/>
                  <a:gd name="T4" fmla="*/ 7 w 12"/>
                  <a:gd name="T5" fmla="*/ 2 h 12"/>
                  <a:gd name="T6" fmla="*/ 2 w 12"/>
                  <a:gd name="T7" fmla="*/ 11 h 12"/>
                  <a:gd name="T8" fmla="*/ 5 w 12"/>
                  <a:gd name="T9" fmla="*/ 4 h 12"/>
                  <a:gd name="T10" fmla="*/ 5 w 12"/>
                  <a:gd name="T11" fmla="*/ 4 h 12"/>
                  <a:gd name="T12" fmla="*/ 6 w 12"/>
                  <a:gd name="T13" fmla="*/ 0 h 12"/>
                  <a:gd name="T14" fmla="*/ 4 w 12"/>
                  <a:gd name="T15" fmla="*/ 1 h 12"/>
                  <a:gd name="T16" fmla="*/ 0 w 12"/>
                  <a:gd name="T17" fmla="*/ 12 h 12"/>
                  <a:gd name="T18" fmla="*/ 1 w 12"/>
                  <a:gd name="T19" fmla="*/ 12 h 12"/>
                  <a:gd name="T20" fmla="*/ 2 w 12"/>
                  <a:gd name="T21" fmla="*/ 12 h 12"/>
                  <a:gd name="T22" fmla="*/ 9 w 12"/>
                  <a:gd name="T23" fmla="*/ 4 h 12"/>
                  <a:gd name="T24" fmla="*/ 6 w 12"/>
                  <a:gd name="T25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" h="12">
                    <a:moveTo>
                      <a:pt x="5" y="4"/>
                    </a:moveTo>
                    <a:cubicBezTo>
                      <a:pt x="2" y="2"/>
                      <a:pt x="3" y="2"/>
                      <a:pt x="5" y="2"/>
                    </a:cubicBezTo>
                    <a:cubicBezTo>
                      <a:pt x="6" y="2"/>
                      <a:pt x="7" y="2"/>
                      <a:pt x="7" y="2"/>
                    </a:cubicBezTo>
                    <a:cubicBezTo>
                      <a:pt x="12" y="3"/>
                      <a:pt x="2" y="11"/>
                      <a:pt x="2" y="11"/>
                    </a:cubicBezTo>
                    <a:cubicBezTo>
                      <a:pt x="8" y="5"/>
                      <a:pt x="6" y="4"/>
                      <a:pt x="5" y="4"/>
                    </a:cubicBezTo>
                    <a:cubicBezTo>
                      <a:pt x="5" y="4"/>
                      <a:pt x="5" y="4"/>
                      <a:pt x="5" y="4"/>
                    </a:cubicBezTo>
                    <a:moveTo>
                      <a:pt x="6" y="0"/>
                    </a:moveTo>
                    <a:cubicBezTo>
                      <a:pt x="5" y="0"/>
                      <a:pt x="4" y="1"/>
                      <a:pt x="4" y="1"/>
                    </a:cubicBezTo>
                    <a:cubicBezTo>
                      <a:pt x="2" y="1"/>
                      <a:pt x="1" y="8"/>
                      <a:pt x="0" y="12"/>
                    </a:cubicBezTo>
                    <a:cubicBezTo>
                      <a:pt x="0" y="12"/>
                      <a:pt x="1" y="12"/>
                      <a:pt x="1" y="12"/>
                    </a:cubicBezTo>
                    <a:cubicBezTo>
                      <a:pt x="1" y="12"/>
                      <a:pt x="2" y="12"/>
                      <a:pt x="2" y="12"/>
                    </a:cubicBezTo>
                    <a:cubicBezTo>
                      <a:pt x="9" y="5"/>
                      <a:pt x="9" y="4"/>
                      <a:pt x="9" y="4"/>
                    </a:cubicBezTo>
                    <a:cubicBezTo>
                      <a:pt x="10" y="1"/>
                      <a:pt x="8" y="0"/>
                      <a:pt x="6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328" name="Freeform 336">
                <a:extLst>
                  <a:ext uri="{FF2B5EF4-FFF2-40B4-BE49-F238E27FC236}">
                    <a16:creationId xmlns:a16="http://schemas.microsoft.com/office/drawing/2014/main" id="{CD613818-0E7A-404D-BD56-33D5759452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37" y="749"/>
                <a:ext cx="12" cy="6"/>
              </a:xfrm>
              <a:custGeom>
                <a:avLst/>
                <a:gdLst>
                  <a:gd name="T0" fmla="*/ 4 w 8"/>
                  <a:gd name="T1" fmla="*/ 0 h 4"/>
                  <a:gd name="T2" fmla="*/ 0 w 8"/>
                  <a:gd name="T3" fmla="*/ 2 h 4"/>
                  <a:gd name="T4" fmla="*/ 3 w 8"/>
                  <a:gd name="T5" fmla="*/ 4 h 4"/>
                  <a:gd name="T6" fmla="*/ 4 w 8"/>
                  <a:gd name="T7" fmla="*/ 0 h 4"/>
                  <a:gd name="T8" fmla="*/ 4 w 8"/>
                  <a:gd name="T9" fmla="*/ 0 h 4"/>
                  <a:gd name="T10" fmla="*/ 4 w 8"/>
                  <a:gd name="T11" fmla="*/ 0 h 4"/>
                  <a:gd name="T12" fmla="*/ 4 w 8"/>
                  <a:gd name="T13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4">
                    <a:moveTo>
                      <a:pt x="4" y="0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1" y="3"/>
                      <a:pt x="2" y="3"/>
                      <a:pt x="3" y="4"/>
                    </a:cubicBezTo>
                    <a:cubicBezTo>
                      <a:pt x="8" y="4"/>
                      <a:pt x="4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329" name="Freeform 337">
                <a:extLst>
                  <a:ext uri="{FF2B5EF4-FFF2-40B4-BE49-F238E27FC236}">
                    <a16:creationId xmlns:a16="http://schemas.microsoft.com/office/drawing/2014/main" id="{C4041ED6-9F81-1F47-9C33-0478F308B2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70" y="749"/>
                <a:ext cx="115" cy="141"/>
              </a:xfrm>
              <a:custGeom>
                <a:avLst/>
                <a:gdLst>
                  <a:gd name="T0" fmla="*/ 34 w 79"/>
                  <a:gd name="T1" fmla="*/ 7 h 97"/>
                  <a:gd name="T2" fmla="*/ 18 w 79"/>
                  <a:gd name="T3" fmla="*/ 27 h 97"/>
                  <a:gd name="T4" fmla="*/ 17 w 79"/>
                  <a:gd name="T5" fmla="*/ 35 h 97"/>
                  <a:gd name="T6" fmla="*/ 18 w 79"/>
                  <a:gd name="T7" fmla="*/ 41 h 97"/>
                  <a:gd name="T8" fmla="*/ 16 w 79"/>
                  <a:gd name="T9" fmla="*/ 48 h 97"/>
                  <a:gd name="T10" fmla="*/ 16 w 79"/>
                  <a:gd name="T11" fmla="*/ 52 h 97"/>
                  <a:gd name="T12" fmla="*/ 16 w 79"/>
                  <a:gd name="T13" fmla="*/ 56 h 97"/>
                  <a:gd name="T14" fmla="*/ 16 w 79"/>
                  <a:gd name="T15" fmla="*/ 59 h 97"/>
                  <a:gd name="T16" fmla="*/ 16 w 79"/>
                  <a:gd name="T17" fmla="*/ 61 h 97"/>
                  <a:gd name="T18" fmla="*/ 15 w 79"/>
                  <a:gd name="T19" fmla="*/ 67 h 97"/>
                  <a:gd name="T20" fmla="*/ 12 w 79"/>
                  <a:gd name="T21" fmla="*/ 83 h 97"/>
                  <a:gd name="T22" fmla="*/ 11 w 79"/>
                  <a:gd name="T23" fmla="*/ 88 h 97"/>
                  <a:gd name="T24" fmla="*/ 5 w 79"/>
                  <a:gd name="T25" fmla="*/ 93 h 97"/>
                  <a:gd name="T26" fmla="*/ 24 w 79"/>
                  <a:gd name="T27" fmla="*/ 96 h 97"/>
                  <a:gd name="T28" fmla="*/ 55 w 79"/>
                  <a:gd name="T29" fmla="*/ 95 h 97"/>
                  <a:gd name="T30" fmla="*/ 68 w 79"/>
                  <a:gd name="T31" fmla="*/ 94 h 97"/>
                  <a:gd name="T32" fmla="*/ 77 w 79"/>
                  <a:gd name="T33" fmla="*/ 91 h 97"/>
                  <a:gd name="T34" fmla="*/ 77 w 79"/>
                  <a:gd name="T35" fmla="*/ 87 h 97"/>
                  <a:gd name="T36" fmla="*/ 72 w 79"/>
                  <a:gd name="T37" fmla="*/ 84 h 97"/>
                  <a:gd name="T38" fmla="*/ 67 w 79"/>
                  <a:gd name="T39" fmla="*/ 84 h 97"/>
                  <a:gd name="T40" fmla="*/ 67 w 79"/>
                  <a:gd name="T41" fmla="*/ 79 h 97"/>
                  <a:gd name="T42" fmla="*/ 65 w 79"/>
                  <a:gd name="T43" fmla="*/ 75 h 97"/>
                  <a:gd name="T44" fmla="*/ 66 w 79"/>
                  <a:gd name="T45" fmla="*/ 61 h 97"/>
                  <a:gd name="T46" fmla="*/ 66 w 79"/>
                  <a:gd name="T47" fmla="*/ 50 h 97"/>
                  <a:gd name="T48" fmla="*/ 66 w 79"/>
                  <a:gd name="T49" fmla="*/ 46 h 97"/>
                  <a:gd name="T50" fmla="*/ 66 w 79"/>
                  <a:gd name="T51" fmla="*/ 39 h 97"/>
                  <a:gd name="T52" fmla="*/ 66 w 79"/>
                  <a:gd name="T53" fmla="*/ 30 h 97"/>
                  <a:gd name="T54" fmla="*/ 60 w 79"/>
                  <a:gd name="T55" fmla="*/ 18 h 97"/>
                  <a:gd name="T56" fmla="*/ 45 w 79"/>
                  <a:gd name="T57" fmla="*/ 2 h 97"/>
                  <a:gd name="T58" fmla="*/ 34 w 79"/>
                  <a:gd name="T59" fmla="*/ 7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79" h="97">
                    <a:moveTo>
                      <a:pt x="34" y="7"/>
                    </a:moveTo>
                    <a:cubicBezTo>
                      <a:pt x="34" y="7"/>
                      <a:pt x="18" y="9"/>
                      <a:pt x="18" y="27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17" y="35"/>
                      <a:pt x="17" y="39"/>
                      <a:pt x="18" y="41"/>
                    </a:cubicBezTo>
                    <a:cubicBezTo>
                      <a:pt x="18" y="41"/>
                      <a:pt x="18" y="42"/>
                      <a:pt x="16" y="48"/>
                    </a:cubicBezTo>
                    <a:cubicBezTo>
                      <a:pt x="16" y="48"/>
                      <a:pt x="16" y="49"/>
                      <a:pt x="16" y="52"/>
                    </a:cubicBezTo>
                    <a:cubicBezTo>
                      <a:pt x="16" y="56"/>
                      <a:pt x="16" y="56"/>
                      <a:pt x="16" y="56"/>
                    </a:cubicBezTo>
                    <a:cubicBezTo>
                      <a:pt x="16" y="56"/>
                      <a:pt x="16" y="57"/>
                      <a:pt x="16" y="59"/>
                    </a:cubicBezTo>
                    <a:cubicBezTo>
                      <a:pt x="16" y="59"/>
                      <a:pt x="18" y="60"/>
                      <a:pt x="16" y="61"/>
                    </a:cubicBezTo>
                    <a:cubicBezTo>
                      <a:pt x="16" y="61"/>
                      <a:pt x="15" y="61"/>
                      <a:pt x="15" y="67"/>
                    </a:cubicBezTo>
                    <a:cubicBezTo>
                      <a:pt x="15" y="67"/>
                      <a:pt x="14" y="81"/>
                      <a:pt x="12" y="83"/>
                    </a:cubicBezTo>
                    <a:cubicBezTo>
                      <a:pt x="12" y="83"/>
                      <a:pt x="11" y="85"/>
                      <a:pt x="11" y="88"/>
                    </a:cubicBezTo>
                    <a:cubicBezTo>
                      <a:pt x="11" y="88"/>
                      <a:pt x="0" y="88"/>
                      <a:pt x="5" y="93"/>
                    </a:cubicBezTo>
                    <a:cubicBezTo>
                      <a:pt x="5" y="93"/>
                      <a:pt x="18" y="97"/>
                      <a:pt x="24" y="96"/>
                    </a:cubicBezTo>
                    <a:cubicBezTo>
                      <a:pt x="24" y="96"/>
                      <a:pt x="51" y="94"/>
                      <a:pt x="55" y="95"/>
                    </a:cubicBezTo>
                    <a:cubicBezTo>
                      <a:pt x="68" y="94"/>
                      <a:pt x="68" y="94"/>
                      <a:pt x="68" y="94"/>
                    </a:cubicBezTo>
                    <a:cubicBezTo>
                      <a:pt x="68" y="94"/>
                      <a:pt x="75" y="90"/>
                      <a:pt x="77" y="91"/>
                    </a:cubicBezTo>
                    <a:cubicBezTo>
                      <a:pt x="77" y="91"/>
                      <a:pt x="79" y="87"/>
                      <a:pt x="77" y="87"/>
                    </a:cubicBezTo>
                    <a:cubicBezTo>
                      <a:pt x="77" y="87"/>
                      <a:pt x="72" y="85"/>
                      <a:pt x="72" y="84"/>
                    </a:cubicBezTo>
                    <a:cubicBezTo>
                      <a:pt x="72" y="84"/>
                      <a:pt x="69" y="83"/>
                      <a:pt x="67" y="84"/>
                    </a:cubicBezTo>
                    <a:cubicBezTo>
                      <a:pt x="67" y="84"/>
                      <a:pt x="66" y="82"/>
                      <a:pt x="67" y="79"/>
                    </a:cubicBezTo>
                    <a:cubicBezTo>
                      <a:pt x="65" y="75"/>
                      <a:pt x="65" y="75"/>
                      <a:pt x="65" y="75"/>
                    </a:cubicBezTo>
                    <a:cubicBezTo>
                      <a:pt x="65" y="75"/>
                      <a:pt x="64" y="67"/>
                      <a:pt x="66" y="61"/>
                    </a:cubicBezTo>
                    <a:cubicBezTo>
                      <a:pt x="66" y="61"/>
                      <a:pt x="67" y="52"/>
                      <a:pt x="66" y="50"/>
                    </a:cubicBezTo>
                    <a:cubicBezTo>
                      <a:pt x="66" y="50"/>
                      <a:pt x="64" y="47"/>
                      <a:pt x="66" y="46"/>
                    </a:cubicBezTo>
                    <a:cubicBezTo>
                      <a:pt x="66" y="46"/>
                      <a:pt x="67" y="46"/>
                      <a:pt x="66" y="39"/>
                    </a:cubicBezTo>
                    <a:cubicBezTo>
                      <a:pt x="66" y="39"/>
                      <a:pt x="65" y="30"/>
                      <a:pt x="66" y="30"/>
                    </a:cubicBezTo>
                    <a:cubicBezTo>
                      <a:pt x="66" y="30"/>
                      <a:pt x="67" y="24"/>
                      <a:pt x="60" y="18"/>
                    </a:cubicBezTo>
                    <a:cubicBezTo>
                      <a:pt x="60" y="18"/>
                      <a:pt x="50" y="3"/>
                      <a:pt x="45" y="2"/>
                    </a:cubicBezTo>
                    <a:cubicBezTo>
                      <a:pt x="45" y="2"/>
                      <a:pt x="36" y="0"/>
                      <a:pt x="34" y="7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330" name="Freeform 338">
                <a:extLst>
                  <a:ext uri="{FF2B5EF4-FFF2-40B4-BE49-F238E27FC236}">
                    <a16:creationId xmlns:a16="http://schemas.microsoft.com/office/drawing/2014/main" id="{75456EFF-ADC4-B244-B183-7197CAC79B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98" y="760"/>
                <a:ext cx="20" cy="16"/>
              </a:xfrm>
              <a:custGeom>
                <a:avLst/>
                <a:gdLst>
                  <a:gd name="T0" fmla="*/ 14 w 14"/>
                  <a:gd name="T1" fmla="*/ 0 h 11"/>
                  <a:gd name="T2" fmla="*/ 14 w 14"/>
                  <a:gd name="T3" fmla="*/ 0 h 11"/>
                  <a:gd name="T4" fmla="*/ 5 w 14"/>
                  <a:gd name="T5" fmla="*/ 6 h 11"/>
                  <a:gd name="T6" fmla="*/ 2 w 14"/>
                  <a:gd name="T7" fmla="*/ 11 h 11"/>
                  <a:gd name="T8" fmla="*/ 14 w 14"/>
                  <a:gd name="T9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11">
                    <a:moveTo>
                      <a:pt x="14" y="0"/>
                    </a:moveTo>
                    <a:cubicBezTo>
                      <a:pt x="14" y="0"/>
                      <a:pt x="14" y="0"/>
                      <a:pt x="14" y="0"/>
                    </a:cubicBezTo>
                    <a:cubicBezTo>
                      <a:pt x="9" y="2"/>
                      <a:pt x="5" y="6"/>
                      <a:pt x="5" y="6"/>
                    </a:cubicBezTo>
                    <a:cubicBezTo>
                      <a:pt x="0" y="11"/>
                      <a:pt x="2" y="11"/>
                      <a:pt x="2" y="11"/>
                    </a:cubicBezTo>
                    <a:cubicBezTo>
                      <a:pt x="6" y="10"/>
                      <a:pt x="14" y="0"/>
                      <a:pt x="1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331" name="Freeform 339">
                <a:extLst>
                  <a:ext uri="{FF2B5EF4-FFF2-40B4-BE49-F238E27FC236}">
                    <a16:creationId xmlns:a16="http://schemas.microsoft.com/office/drawing/2014/main" id="{ADBE53D4-715C-354B-AD86-79A0BEAED13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11" y="792"/>
                <a:ext cx="2" cy="0"/>
              </a:xfrm>
              <a:custGeom>
                <a:avLst/>
                <a:gdLst>
                  <a:gd name="T0" fmla="*/ 0 w 1"/>
                  <a:gd name="T1" fmla="*/ 1 w 1"/>
                  <a:gd name="T2" fmla="*/ 1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332" name="Freeform 340">
                <a:extLst>
                  <a:ext uri="{FF2B5EF4-FFF2-40B4-BE49-F238E27FC236}">
                    <a16:creationId xmlns:a16="http://schemas.microsoft.com/office/drawing/2014/main" id="{07DD1742-16A1-E444-8B06-B780FC52F1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36" y="856"/>
                <a:ext cx="3" cy="5"/>
              </a:xfrm>
              <a:custGeom>
                <a:avLst/>
                <a:gdLst>
                  <a:gd name="T0" fmla="*/ 0 w 2"/>
                  <a:gd name="T1" fmla="*/ 4 h 4"/>
                  <a:gd name="T2" fmla="*/ 2 w 2"/>
                  <a:gd name="T3" fmla="*/ 4 h 4"/>
                  <a:gd name="T4" fmla="*/ 2 w 2"/>
                  <a:gd name="T5" fmla="*/ 0 h 4"/>
                  <a:gd name="T6" fmla="*/ 1 w 2"/>
                  <a:gd name="T7" fmla="*/ 0 h 4"/>
                  <a:gd name="T8" fmla="*/ 0 w 2"/>
                  <a:gd name="T9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4">
                    <a:moveTo>
                      <a:pt x="0" y="4"/>
                    </a:moveTo>
                    <a:cubicBezTo>
                      <a:pt x="1" y="4"/>
                      <a:pt x="1" y="4"/>
                      <a:pt x="2" y="4"/>
                    </a:cubicBezTo>
                    <a:cubicBezTo>
                      <a:pt x="2" y="2"/>
                      <a:pt x="2" y="1"/>
                      <a:pt x="2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1"/>
                      <a:pt x="0" y="2"/>
                      <a:pt x="0" y="4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333" name="Freeform 341">
                <a:extLst>
                  <a:ext uri="{FF2B5EF4-FFF2-40B4-BE49-F238E27FC236}">
                    <a16:creationId xmlns:a16="http://schemas.microsoft.com/office/drawing/2014/main" id="{E475F1F8-3E83-DD44-9307-8175553D76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10" y="761"/>
                <a:ext cx="17" cy="19"/>
              </a:xfrm>
              <a:custGeom>
                <a:avLst/>
                <a:gdLst>
                  <a:gd name="T0" fmla="*/ 9 w 12"/>
                  <a:gd name="T1" fmla="*/ 0 h 13"/>
                  <a:gd name="T2" fmla="*/ 3 w 12"/>
                  <a:gd name="T3" fmla="*/ 8 h 13"/>
                  <a:gd name="T4" fmla="*/ 6 w 12"/>
                  <a:gd name="T5" fmla="*/ 8 h 13"/>
                  <a:gd name="T6" fmla="*/ 9 w 12"/>
                  <a:gd name="T7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" h="13">
                    <a:moveTo>
                      <a:pt x="9" y="0"/>
                    </a:moveTo>
                    <a:cubicBezTo>
                      <a:pt x="9" y="0"/>
                      <a:pt x="12" y="13"/>
                      <a:pt x="3" y="8"/>
                    </a:cubicBezTo>
                    <a:cubicBezTo>
                      <a:pt x="3" y="8"/>
                      <a:pt x="0" y="5"/>
                      <a:pt x="6" y="8"/>
                    </a:cubicBezTo>
                    <a:cubicBezTo>
                      <a:pt x="6" y="8"/>
                      <a:pt x="10" y="9"/>
                      <a:pt x="9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pic>
            <p:nvPicPr>
              <p:cNvPr id="334" name="Picture 342">
                <a:extLst>
                  <a:ext uri="{FF2B5EF4-FFF2-40B4-BE49-F238E27FC236}">
                    <a16:creationId xmlns:a16="http://schemas.microsoft.com/office/drawing/2014/main" id="{1123452C-552D-2441-8256-50DD8C48E05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23" y="752"/>
                <a:ext cx="19" cy="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35" name="Freeform 343">
                <a:extLst>
                  <a:ext uri="{FF2B5EF4-FFF2-40B4-BE49-F238E27FC236}">
                    <a16:creationId xmlns:a16="http://schemas.microsoft.com/office/drawing/2014/main" id="{D815137D-5494-7A4A-9ABB-7720896C4C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23" y="752"/>
                <a:ext cx="33" cy="15"/>
              </a:xfrm>
              <a:custGeom>
                <a:avLst/>
                <a:gdLst>
                  <a:gd name="T0" fmla="*/ 6 w 23"/>
                  <a:gd name="T1" fmla="*/ 0 h 10"/>
                  <a:gd name="T2" fmla="*/ 9 w 23"/>
                  <a:gd name="T3" fmla="*/ 7 h 10"/>
                  <a:gd name="T4" fmla="*/ 0 w 23"/>
                  <a:gd name="T5" fmla="*/ 5 h 10"/>
                  <a:gd name="T6" fmla="*/ 6 w 23"/>
                  <a:gd name="T7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3" h="10">
                    <a:moveTo>
                      <a:pt x="6" y="0"/>
                    </a:moveTo>
                    <a:cubicBezTo>
                      <a:pt x="6" y="0"/>
                      <a:pt x="21" y="7"/>
                      <a:pt x="9" y="7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23" y="10"/>
                      <a:pt x="6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336" name="Freeform 344">
                <a:extLst>
                  <a:ext uri="{FF2B5EF4-FFF2-40B4-BE49-F238E27FC236}">
                    <a16:creationId xmlns:a16="http://schemas.microsoft.com/office/drawing/2014/main" id="{88046ECB-CF67-6845-85E8-424285CA8F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33" y="738"/>
                <a:ext cx="14" cy="13"/>
              </a:xfrm>
              <a:custGeom>
                <a:avLst/>
                <a:gdLst>
                  <a:gd name="T0" fmla="*/ 3 w 10"/>
                  <a:gd name="T1" fmla="*/ 0 h 9"/>
                  <a:gd name="T2" fmla="*/ 3 w 10"/>
                  <a:gd name="T3" fmla="*/ 2 h 9"/>
                  <a:gd name="T4" fmla="*/ 3 w 10"/>
                  <a:gd name="T5" fmla="*/ 2 h 9"/>
                  <a:gd name="T6" fmla="*/ 0 w 10"/>
                  <a:gd name="T7" fmla="*/ 9 h 9"/>
                  <a:gd name="T8" fmla="*/ 5 w 10"/>
                  <a:gd name="T9" fmla="*/ 0 h 9"/>
                  <a:gd name="T10" fmla="*/ 3 w 10"/>
                  <a:gd name="T11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" h="9">
                    <a:moveTo>
                      <a:pt x="3" y="0"/>
                    </a:moveTo>
                    <a:cubicBezTo>
                      <a:pt x="1" y="0"/>
                      <a:pt x="0" y="0"/>
                      <a:pt x="3" y="2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4" y="2"/>
                      <a:pt x="6" y="3"/>
                      <a:pt x="0" y="9"/>
                    </a:cubicBezTo>
                    <a:cubicBezTo>
                      <a:pt x="0" y="9"/>
                      <a:pt x="10" y="1"/>
                      <a:pt x="5" y="0"/>
                    </a:cubicBezTo>
                    <a:cubicBezTo>
                      <a:pt x="5" y="0"/>
                      <a:pt x="4" y="0"/>
                      <a:pt x="3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337" name="Freeform 345">
                <a:extLst>
                  <a:ext uri="{FF2B5EF4-FFF2-40B4-BE49-F238E27FC236}">
                    <a16:creationId xmlns:a16="http://schemas.microsoft.com/office/drawing/2014/main" id="{4E44C75E-D427-5648-85F6-DA2E5753034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17" y="739"/>
                <a:ext cx="9" cy="15"/>
              </a:xfrm>
              <a:custGeom>
                <a:avLst/>
                <a:gdLst>
                  <a:gd name="T0" fmla="*/ 5 w 6"/>
                  <a:gd name="T1" fmla="*/ 2 h 10"/>
                  <a:gd name="T2" fmla="*/ 2 w 6"/>
                  <a:gd name="T3" fmla="*/ 8 h 10"/>
                  <a:gd name="T4" fmla="*/ 3 w 6"/>
                  <a:gd name="T5" fmla="*/ 10 h 10"/>
                  <a:gd name="T6" fmla="*/ 6 w 6"/>
                  <a:gd name="T7" fmla="*/ 9 h 10"/>
                  <a:gd name="T8" fmla="*/ 5 w 6"/>
                  <a:gd name="T9" fmla="*/ 2 h 10"/>
                  <a:gd name="T10" fmla="*/ 6 w 6"/>
                  <a:gd name="T11" fmla="*/ 0 h 10"/>
                  <a:gd name="T12" fmla="*/ 5 w 6"/>
                  <a:gd name="T13" fmla="*/ 2 h 10"/>
                  <a:gd name="T14" fmla="*/ 6 w 6"/>
                  <a:gd name="T15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" h="10">
                    <a:moveTo>
                      <a:pt x="5" y="2"/>
                    </a:moveTo>
                    <a:cubicBezTo>
                      <a:pt x="5" y="3"/>
                      <a:pt x="4" y="6"/>
                      <a:pt x="2" y="8"/>
                    </a:cubicBezTo>
                    <a:cubicBezTo>
                      <a:pt x="2" y="8"/>
                      <a:pt x="0" y="10"/>
                      <a:pt x="3" y="10"/>
                    </a:cubicBezTo>
                    <a:cubicBezTo>
                      <a:pt x="3" y="10"/>
                      <a:pt x="4" y="10"/>
                      <a:pt x="6" y="9"/>
                    </a:cubicBezTo>
                    <a:cubicBezTo>
                      <a:pt x="6" y="9"/>
                      <a:pt x="5" y="4"/>
                      <a:pt x="5" y="2"/>
                    </a:cubicBezTo>
                    <a:moveTo>
                      <a:pt x="6" y="0"/>
                    </a:moveTo>
                    <a:cubicBezTo>
                      <a:pt x="6" y="0"/>
                      <a:pt x="5" y="1"/>
                      <a:pt x="5" y="2"/>
                    </a:cubicBezTo>
                    <a:cubicBezTo>
                      <a:pt x="6" y="1"/>
                      <a:pt x="6" y="0"/>
                      <a:pt x="6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338" name="Freeform 346">
                <a:extLst>
                  <a:ext uri="{FF2B5EF4-FFF2-40B4-BE49-F238E27FC236}">
                    <a16:creationId xmlns:a16="http://schemas.microsoft.com/office/drawing/2014/main" id="{FDA99822-20E3-E641-81CE-281AA1F176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05" y="744"/>
                <a:ext cx="13" cy="13"/>
              </a:xfrm>
              <a:custGeom>
                <a:avLst/>
                <a:gdLst>
                  <a:gd name="T0" fmla="*/ 9 w 9"/>
                  <a:gd name="T1" fmla="*/ 0 h 9"/>
                  <a:gd name="T2" fmla="*/ 4 w 9"/>
                  <a:gd name="T3" fmla="*/ 8 h 9"/>
                  <a:gd name="T4" fmla="*/ 9 w 9"/>
                  <a:gd name="T5" fmla="*/ 8 h 9"/>
                  <a:gd name="T6" fmla="*/ 9 w 9"/>
                  <a:gd name="T7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" h="9">
                    <a:moveTo>
                      <a:pt x="9" y="0"/>
                    </a:moveTo>
                    <a:cubicBezTo>
                      <a:pt x="9" y="0"/>
                      <a:pt x="3" y="4"/>
                      <a:pt x="4" y="8"/>
                    </a:cubicBezTo>
                    <a:cubicBezTo>
                      <a:pt x="4" y="8"/>
                      <a:pt x="4" y="8"/>
                      <a:pt x="9" y="8"/>
                    </a:cubicBezTo>
                    <a:cubicBezTo>
                      <a:pt x="9" y="8"/>
                      <a:pt x="0" y="9"/>
                      <a:pt x="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339" name="Freeform 347">
                <a:extLst>
                  <a:ext uri="{FF2B5EF4-FFF2-40B4-BE49-F238E27FC236}">
                    <a16:creationId xmlns:a16="http://schemas.microsoft.com/office/drawing/2014/main" id="{F49EE6A1-EF23-6B48-B38A-B44A2172E8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72" y="773"/>
                <a:ext cx="67" cy="113"/>
              </a:xfrm>
              <a:custGeom>
                <a:avLst/>
                <a:gdLst>
                  <a:gd name="T0" fmla="*/ 26 w 46"/>
                  <a:gd name="T1" fmla="*/ 0 h 78"/>
                  <a:gd name="T2" fmla="*/ 20 w 46"/>
                  <a:gd name="T3" fmla="*/ 10 h 78"/>
                  <a:gd name="T4" fmla="*/ 32 w 46"/>
                  <a:gd name="T5" fmla="*/ 18 h 78"/>
                  <a:gd name="T6" fmla="*/ 20 w 46"/>
                  <a:gd name="T7" fmla="*/ 20 h 78"/>
                  <a:gd name="T8" fmla="*/ 20 w 46"/>
                  <a:gd name="T9" fmla="*/ 26 h 78"/>
                  <a:gd name="T10" fmla="*/ 18 w 46"/>
                  <a:gd name="T11" fmla="*/ 43 h 78"/>
                  <a:gd name="T12" fmla="*/ 22 w 46"/>
                  <a:gd name="T13" fmla="*/ 47 h 78"/>
                  <a:gd name="T14" fmla="*/ 14 w 46"/>
                  <a:gd name="T15" fmla="*/ 70 h 78"/>
                  <a:gd name="T16" fmla="*/ 11 w 46"/>
                  <a:gd name="T17" fmla="*/ 73 h 78"/>
                  <a:gd name="T18" fmla="*/ 4 w 46"/>
                  <a:gd name="T19" fmla="*/ 76 h 78"/>
                  <a:gd name="T20" fmla="*/ 12 w 46"/>
                  <a:gd name="T21" fmla="*/ 72 h 78"/>
                  <a:gd name="T22" fmla="*/ 12 w 46"/>
                  <a:gd name="T23" fmla="*/ 68 h 78"/>
                  <a:gd name="T24" fmla="*/ 15 w 46"/>
                  <a:gd name="T25" fmla="*/ 46 h 78"/>
                  <a:gd name="T26" fmla="*/ 15 w 46"/>
                  <a:gd name="T27" fmla="*/ 42 h 78"/>
                  <a:gd name="T28" fmla="*/ 15 w 46"/>
                  <a:gd name="T29" fmla="*/ 32 h 78"/>
                  <a:gd name="T30" fmla="*/ 18 w 46"/>
                  <a:gd name="T31" fmla="*/ 25 h 78"/>
                  <a:gd name="T32" fmla="*/ 26 w 46"/>
                  <a:gd name="T33" fmla="*/ 0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6" h="78">
                    <a:moveTo>
                      <a:pt x="26" y="0"/>
                    </a:moveTo>
                    <a:cubicBezTo>
                      <a:pt x="20" y="10"/>
                      <a:pt x="20" y="10"/>
                      <a:pt x="20" y="10"/>
                    </a:cubicBezTo>
                    <a:cubicBezTo>
                      <a:pt x="20" y="10"/>
                      <a:pt x="21" y="12"/>
                      <a:pt x="32" y="18"/>
                    </a:cubicBezTo>
                    <a:cubicBezTo>
                      <a:pt x="32" y="18"/>
                      <a:pt x="36" y="21"/>
                      <a:pt x="20" y="20"/>
                    </a:cubicBezTo>
                    <a:cubicBezTo>
                      <a:pt x="20" y="20"/>
                      <a:pt x="18" y="21"/>
                      <a:pt x="20" y="26"/>
                    </a:cubicBezTo>
                    <a:cubicBezTo>
                      <a:pt x="18" y="43"/>
                      <a:pt x="18" y="43"/>
                      <a:pt x="18" y="43"/>
                    </a:cubicBezTo>
                    <a:cubicBezTo>
                      <a:pt x="18" y="43"/>
                      <a:pt x="46" y="49"/>
                      <a:pt x="22" y="47"/>
                    </a:cubicBezTo>
                    <a:cubicBezTo>
                      <a:pt x="22" y="47"/>
                      <a:pt x="20" y="43"/>
                      <a:pt x="14" y="70"/>
                    </a:cubicBezTo>
                    <a:cubicBezTo>
                      <a:pt x="14" y="70"/>
                      <a:pt x="30" y="78"/>
                      <a:pt x="11" y="73"/>
                    </a:cubicBezTo>
                    <a:cubicBezTo>
                      <a:pt x="11" y="73"/>
                      <a:pt x="5" y="75"/>
                      <a:pt x="4" y="76"/>
                    </a:cubicBezTo>
                    <a:cubicBezTo>
                      <a:pt x="4" y="76"/>
                      <a:pt x="0" y="74"/>
                      <a:pt x="12" y="72"/>
                    </a:cubicBezTo>
                    <a:cubicBezTo>
                      <a:pt x="12" y="72"/>
                      <a:pt x="10" y="71"/>
                      <a:pt x="12" y="68"/>
                    </a:cubicBezTo>
                    <a:cubicBezTo>
                      <a:pt x="12" y="68"/>
                      <a:pt x="15" y="47"/>
                      <a:pt x="15" y="46"/>
                    </a:cubicBezTo>
                    <a:cubicBezTo>
                      <a:pt x="15" y="46"/>
                      <a:pt x="21" y="46"/>
                      <a:pt x="15" y="42"/>
                    </a:cubicBezTo>
                    <a:cubicBezTo>
                      <a:pt x="15" y="42"/>
                      <a:pt x="17" y="34"/>
                      <a:pt x="15" y="32"/>
                    </a:cubicBezTo>
                    <a:cubicBezTo>
                      <a:pt x="18" y="25"/>
                      <a:pt x="18" y="25"/>
                      <a:pt x="18" y="25"/>
                    </a:cubicBezTo>
                    <a:cubicBezTo>
                      <a:pt x="18" y="25"/>
                      <a:pt x="13" y="15"/>
                      <a:pt x="26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340" name="Freeform 348">
                <a:extLst>
                  <a:ext uri="{FF2B5EF4-FFF2-40B4-BE49-F238E27FC236}">
                    <a16:creationId xmlns:a16="http://schemas.microsoft.com/office/drawing/2014/main" id="{4535D6EC-D697-F541-84DF-DCBF3DAA2C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97" y="786"/>
                <a:ext cx="8" cy="27"/>
              </a:xfrm>
              <a:custGeom>
                <a:avLst/>
                <a:gdLst>
                  <a:gd name="T0" fmla="*/ 3 w 6"/>
                  <a:gd name="T1" fmla="*/ 7 h 19"/>
                  <a:gd name="T2" fmla="*/ 4 w 6"/>
                  <a:gd name="T3" fmla="*/ 7 h 19"/>
                  <a:gd name="T4" fmla="*/ 3 w 6"/>
                  <a:gd name="T5" fmla="*/ 3 h 19"/>
                  <a:gd name="T6" fmla="*/ 2 w 6"/>
                  <a:gd name="T7" fmla="*/ 3 h 19"/>
                  <a:gd name="T8" fmla="*/ 1 w 6"/>
                  <a:gd name="T9" fmla="*/ 6 h 19"/>
                  <a:gd name="T10" fmla="*/ 1 w 6"/>
                  <a:gd name="T11" fmla="*/ 10 h 19"/>
                  <a:gd name="T12" fmla="*/ 1 w 6"/>
                  <a:gd name="T13" fmla="*/ 15 h 19"/>
                  <a:gd name="T14" fmla="*/ 1 w 6"/>
                  <a:gd name="T15" fmla="*/ 13 h 19"/>
                  <a:gd name="T16" fmla="*/ 1 w 6"/>
                  <a:gd name="T17" fmla="*/ 14 h 19"/>
                  <a:gd name="T18" fmla="*/ 2 w 6"/>
                  <a:gd name="T19" fmla="*/ 18 h 19"/>
                  <a:gd name="T20" fmla="*/ 2 w 6"/>
                  <a:gd name="T21" fmla="*/ 17 h 19"/>
                  <a:gd name="T22" fmla="*/ 4 w 6"/>
                  <a:gd name="T23" fmla="*/ 12 h 19"/>
                  <a:gd name="T24" fmla="*/ 1 w 6"/>
                  <a:gd name="T25" fmla="*/ 7 h 19"/>
                  <a:gd name="T26" fmla="*/ 3 w 6"/>
                  <a:gd name="T27" fmla="*/ 7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" h="19">
                    <a:moveTo>
                      <a:pt x="3" y="7"/>
                    </a:moveTo>
                    <a:cubicBezTo>
                      <a:pt x="4" y="7"/>
                      <a:pt x="4" y="7"/>
                      <a:pt x="4" y="7"/>
                    </a:cubicBezTo>
                    <a:cubicBezTo>
                      <a:pt x="4" y="7"/>
                      <a:pt x="6" y="3"/>
                      <a:pt x="3" y="3"/>
                    </a:cubicBezTo>
                    <a:cubicBezTo>
                      <a:pt x="3" y="3"/>
                      <a:pt x="3" y="0"/>
                      <a:pt x="2" y="3"/>
                    </a:cubicBezTo>
                    <a:cubicBezTo>
                      <a:pt x="2" y="3"/>
                      <a:pt x="1" y="3"/>
                      <a:pt x="1" y="6"/>
                    </a:cubicBezTo>
                    <a:cubicBezTo>
                      <a:pt x="1" y="6"/>
                      <a:pt x="0" y="9"/>
                      <a:pt x="1" y="10"/>
                    </a:cubicBezTo>
                    <a:cubicBezTo>
                      <a:pt x="1" y="10"/>
                      <a:pt x="5" y="15"/>
                      <a:pt x="1" y="15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1" y="13"/>
                      <a:pt x="0" y="12"/>
                      <a:pt x="1" y="14"/>
                    </a:cubicBezTo>
                    <a:cubicBezTo>
                      <a:pt x="2" y="18"/>
                      <a:pt x="2" y="18"/>
                      <a:pt x="2" y="18"/>
                    </a:cubicBezTo>
                    <a:cubicBezTo>
                      <a:pt x="2" y="18"/>
                      <a:pt x="2" y="19"/>
                      <a:pt x="2" y="17"/>
                    </a:cubicBezTo>
                    <a:cubicBezTo>
                      <a:pt x="2" y="17"/>
                      <a:pt x="6" y="16"/>
                      <a:pt x="4" y="12"/>
                    </a:cubicBezTo>
                    <a:cubicBezTo>
                      <a:pt x="4" y="12"/>
                      <a:pt x="1" y="8"/>
                      <a:pt x="1" y="7"/>
                    </a:cubicBezTo>
                    <a:cubicBezTo>
                      <a:pt x="1" y="7"/>
                      <a:pt x="2" y="2"/>
                      <a:pt x="3" y="7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341" name="Freeform 349">
                <a:extLst>
                  <a:ext uri="{FF2B5EF4-FFF2-40B4-BE49-F238E27FC236}">
                    <a16:creationId xmlns:a16="http://schemas.microsoft.com/office/drawing/2014/main" id="{38A21B02-352E-9047-AD01-1D36AA4E71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05" y="790"/>
                <a:ext cx="6" cy="20"/>
              </a:xfrm>
              <a:custGeom>
                <a:avLst/>
                <a:gdLst>
                  <a:gd name="T0" fmla="*/ 0 w 4"/>
                  <a:gd name="T1" fmla="*/ 2 h 14"/>
                  <a:gd name="T2" fmla="*/ 0 w 4"/>
                  <a:gd name="T3" fmla="*/ 3 h 14"/>
                  <a:gd name="T4" fmla="*/ 2 w 4"/>
                  <a:gd name="T5" fmla="*/ 2 h 14"/>
                  <a:gd name="T6" fmla="*/ 1 w 4"/>
                  <a:gd name="T7" fmla="*/ 10 h 14"/>
                  <a:gd name="T8" fmla="*/ 1 w 4"/>
                  <a:gd name="T9" fmla="*/ 13 h 14"/>
                  <a:gd name="T10" fmla="*/ 1 w 4"/>
                  <a:gd name="T11" fmla="*/ 14 h 14"/>
                  <a:gd name="T12" fmla="*/ 3 w 4"/>
                  <a:gd name="T13" fmla="*/ 14 h 14"/>
                  <a:gd name="T14" fmla="*/ 4 w 4"/>
                  <a:gd name="T15" fmla="*/ 0 h 14"/>
                  <a:gd name="T16" fmla="*/ 3 w 4"/>
                  <a:gd name="T17" fmla="*/ 0 h 14"/>
                  <a:gd name="T18" fmla="*/ 0 w 4"/>
                  <a:gd name="T19" fmla="*/ 2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" h="14">
                    <a:moveTo>
                      <a:pt x="0" y="2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1" y="8"/>
                      <a:pt x="1" y="10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1" y="14"/>
                      <a:pt x="1" y="14"/>
                      <a:pt x="1" y="14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3" y="14"/>
                      <a:pt x="4" y="4"/>
                      <a:pt x="4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0" y="2"/>
                      <a:pt x="0" y="2"/>
                      <a:pt x="0" y="2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342" name="Freeform 350">
                <a:extLst>
                  <a:ext uri="{FF2B5EF4-FFF2-40B4-BE49-F238E27FC236}">
                    <a16:creationId xmlns:a16="http://schemas.microsoft.com/office/drawing/2014/main" id="{412F1B27-B826-2C4F-88FC-DF63B187DC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34" y="808"/>
                <a:ext cx="5" cy="4"/>
              </a:xfrm>
              <a:custGeom>
                <a:avLst/>
                <a:gdLst>
                  <a:gd name="T0" fmla="*/ 2 w 5"/>
                  <a:gd name="T1" fmla="*/ 0 h 4"/>
                  <a:gd name="T2" fmla="*/ 0 w 5"/>
                  <a:gd name="T3" fmla="*/ 4 h 4"/>
                  <a:gd name="T4" fmla="*/ 3 w 5"/>
                  <a:gd name="T5" fmla="*/ 4 h 4"/>
                  <a:gd name="T6" fmla="*/ 5 w 5"/>
                  <a:gd name="T7" fmla="*/ 0 h 4"/>
                  <a:gd name="T8" fmla="*/ 2 w 5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4">
                    <a:moveTo>
                      <a:pt x="2" y="0"/>
                    </a:moveTo>
                    <a:lnTo>
                      <a:pt x="0" y="4"/>
                    </a:lnTo>
                    <a:lnTo>
                      <a:pt x="3" y="4"/>
                    </a:lnTo>
                    <a:lnTo>
                      <a:pt x="5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343" name="Freeform 351">
                <a:extLst>
                  <a:ext uri="{FF2B5EF4-FFF2-40B4-BE49-F238E27FC236}">
                    <a16:creationId xmlns:a16="http://schemas.microsoft.com/office/drawing/2014/main" id="{6B196ACD-AD83-FE4A-9666-AAEB3BF268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34" y="808"/>
                <a:ext cx="5" cy="4"/>
              </a:xfrm>
              <a:custGeom>
                <a:avLst/>
                <a:gdLst>
                  <a:gd name="T0" fmla="*/ 2 w 5"/>
                  <a:gd name="T1" fmla="*/ 0 h 4"/>
                  <a:gd name="T2" fmla="*/ 0 w 5"/>
                  <a:gd name="T3" fmla="*/ 4 h 4"/>
                  <a:gd name="T4" fmla="*/ 3 w 5"/>
                  <a:gd name="T5" fmla="*/ 4 h 4"/>
                  <a:gd name="T6" fmla="*/ 5 w 5"/>
                  <a:gd name="T7" fmla="*/ 0 h 4"/>
                  <a:gd name="T8" fmla="*/ 2 w 5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4">
                    <a:moveTo>
                      <a:pt x="2" y="0"/>
                    </a:moveTo>
                    <a:lnTo>
                      <a:pt x="0" y="4"/>
                    </a:lnTo>
                    <a:lnTo>
                      <a:pt x="3" y="4"/>
                    </a:lnTo>
                    <a:lnTo>
                      <a:pt x="5" y="0"/>
                    </a:lnTo>
                    <a:lnTo>
                      <a:pt x="2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344" name="Freeform 352">
                <a:extLst>
                  <a:ext uri="{FF2B5EF4-FFF2-40B4-BE49-F238E27FC236}">
                    <a16:creationId xmlns:a16="http://schemas.microsoft.com/office/drawing/2014/main" id="{AFB29AF3-30AE-BD4D-9BC5-8DC1E26A148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11" y="790"/>
                <a:ext cx="13" cy="20"/>
              </a:xfrm>
              <a:custGeom>
                <a:avLst/>
                <a:gdLst>
                  <a:gd name="T0" fmla="*/ 5 w 9"/>
                  <a:gd name="T1" fmla="*/ 0 h 14"/>
                  <a:gd name="T2" fmla="*/ 1 w 9"/>
                  <a:gd name="T3" fmla="*/ 4 h 14"/>
                  <a:gd name="T4" fmla="*/ 0 w 9"/>
                  <a:gd name="T5" fmla="*/ 11 h 14"/>
                  <a:gd name="T6" fmla="*/ 3 w 9"/>
                  <a:gd name="T7" fmla="*/ 14 h 14"/>
                  <a:gd name="T8" fmla="*/ 5 w 9"/>
                  <a:gd name="T9" fmla="*/ 14 h 14"/>
                  <a:gd name="T10" fmla="*/ 8 w 9"/>
                  <a:gd name="T11" fmla="*/ 11 h 14"/>
                  <a:gd name="T12" fmla="*/ 9 w 9"/>
                  <a:gd name="T13" fmla="*/ 3 h 14"/>
                  <a:gd name="T14" fmla="*/ 5 w 9"/>
                  <a:gd name="T15" fmla="*/ 0 h 14"/>
                  <a:gd name="T16" fmla="*/ 5 w 9"/>
                  <a:gd name="T17" fmla="*/ 11 h 14"/>
                  <a:gd name="T18" fmla="*/ 3 w 9"/>
                  <a:gd name="T19" fmla="*/ 10 h 14"/>
                  <a:gd name="T20" fmla="*/ 4 w 9"/>
                  <a:gd name="T21" fmla="*/ 3 h 14"/>
                  <a:gd name="T22" fmla="*/ 6 w 9"/>
                  <a:gd name="T23" fmla="*/ 3 h 14"/>
                  <a:gd name="T24" fmla="*/ 5 w 9"/>
                  <a:gd name="T25" fmla="*/ 11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" h="14">
                    <a:moveTo>
                      <a:pt x="5" y="0"/>
                    </a:moveTo>
                    <a:cubicBezTo>
                      <a:pt x="1" y="0"/>
                      <a:pt x="1" y="4"/>
                      <a:pt x="1" y="4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3"/>
                      <a:pt x="3" y="14"/>
                      <a:pt x="3" y="14"/>
                    </a:cubicBezTo>
                    <a:cubicBezTo>
                      <a:pt x="5" y="14"/>
                      <a:pt x="5" y="14"/>
                      <a:pt x="5" y="14"/>
                    </a:cubicBezTo>
                    <a:cubicBezTo>
                      <a:pt x="8" y="14"/>
                      <a:pt x="8" y="11"/>
                      <a:pt x="8" y="11"/>
                    </a:cubicBezTo>
                    <a:cubicBezTo>
                      <a:pt x="8" y="9"/>
                      <a:pt x="9" y="3"/>
                      <a:pt x="9" y="3"/>
                    </a:cubicBezTo>
                    <a:cubicBezTo>
                      <a:pt x="9" y="0"/>
                      <a:pt x="5" y="0"/>
                      <a:pt x="5" y="0"/>
                    </a:cubicBezTo>
                    <a:moveTo>
                      <a:pt x="5" y="11"/>
                    </a:moveTo>
                    <a:cubicBezTo>
                      <a:pt x="5" y="11"/>
                      <a:pt x="3" y="14"/>
                      <a:pt x="3" y="10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4" y="3"/>
                      <a:pt x="5" y="0"/>
                      <a:pt x="6" y="3"/>
                    </a:cubicBezTo>
                    <a:cubicBezTo>
                      <a:pt x="6" y="3"/>
                      <a:pt x="5" y="10"/>
                      <a:pt x="5" y="11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345" name="Freeform 353">
                <a:extLst>
                  <a:ext uri="{FF2B5EF4-FFF2-40B4-BE49-F238E27FC236}">
                    <a16:creationId xmlns:a16="http://schemas.microsoft.com/office/drawing/2014/main" id="{151B1803-CECB-784E-8612-AFB4ED5B9C4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23" y="790"/>
                <a:ext cx="13" cy="22"/>
              </a:xfrm>
              <a:custGeom>
                <a:avLst/>
                <a:gdLst>
                  <a:gd name="T0" fmla="*/ 9 w 9"/>
                  <a:gd name="T1" fmla="*/ 2 h 15"/>
                  <a:gd name="T2" fmla="*/ 7 w 9"/>
                  <a:gd name="T3" fmla="*/ 0 h 15"/>
                  <a:gd name="T4" fmla="*/ 2 w 9"/>
                  <a:gd name="T5" fmla="*/ 4 h 15"/>
                  <a:gd name="T6" fmla="*/ 4 w 9"/>
                  <a:gd name="T7" fmla="*/ 14 h 15"/>
                  <a:gd name="T8" fmla="*/ 9 w 9"/>
                  <a:gd name="T9" fmla="*/ 10 h 15"/>
                  <a:gd name="T10" fmla="*/ 9 w 9"/>
                  <a:gd name="T11" fmla="*/ 2 h 15"/>
                  <a:gd name="T12" fmla="*/ 5 w 9"/>
                  <a:gd name="T13" fmla="*/ 12 h 15"/>
                  <a:gd name="T14" fmla="*/ 4 w 9"/>
                  <a:gd name="T15" fmla="*/ 6 h 15"/>
                  <a:gd name="T16" fmla="*/ 6 w 9"/>
                  <a:gd name="T17" fmla="*/ 1 h 15"/>
                  <a:gd name="T18" fmla="*/ 6 w 9"/>
                  <a:gd name="T19" fmla="*/ 5 h 15"/>
                  <a:gd name="T20" fmla="*/ 5 w 9"/>
                  <a:gd name="T21" fmla="*/ 12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" h="15">
                    <a:moveTo>
                      <a:pt x="9" y="2"/>
                    </a:moveTo>
                    <a:cubicBezTo>
                      <a:pt x="9" y="2"/>
                      <a:pt x="9" y="0"/>
                      <a:pt x="7" y="0"/>
                    </a:cubicBezTo>
                    <a:cubicBezTo>
                      <a:pt x="7" y="0"/>
                      <a:pt x="2" y="0"/>
                      <a:pt x="2" y="4"/>
                    </a:cubicBezTo>
                    <a:cubicBezTo>
                      <a:pt x="2" y="4"/>
                      <a:pt x="0" y="15"/>
                      <a:pt x="4" y="14"/>
                    </a:cubicBezTo>
                    <a:cubicBezTo>
                      <a:pt x="4" y="14"/>
                      <a:pt x="9" y="15"/>
                      <a:pt x="9" y="10"/>
                    </a:cubicBezTo>
                    <a:cubicBezTo>
                      <a:pt x="9" y="2"/>
                      <a:pt x="9" y="2"/>
                      <a:pt x="9" y="2"/>
                    </a:cubicBezTo>
                    <a:moveTo>
                      <a:pt x="5" y="12"/>
                    </a:moveTo>
                    <a:cubicBezTo>
                      <a:pt x="5" y="12"/>
                      <a:pt x="3" y="13"/>
                      <a:pt x="4" y="6"/>
                    </a:cubicBezTo>
                    <a:cubicBezTo>
                      <a:pt x="4" y="6"/>
                      <a:pt x="3" y="1"/>
                      <a:pt x="6" y="1"/>
                    </a:cubicBezTo>
                    <a:cubicBezTo>
                      <a:pt x="6" y="1"/>
                      <a:pt x="7" y="1"/>
                      <a:pt x="6" y="5"/>
                    </a:cubicBezTo>
                    <a:cubicBezTo>
                      <a:pt x="6" y="5"/>
                      <a:pt x="7" y="13"/>
                      <a:pt x="5" y="12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346" name="Freeform 354">
                <a:extLst>
                  <a:ext uri="{FF2B5EF4-FFF2-40B4-BE49-F238E27FC236}">
                    <a16:creationId xmlns:a16="http://schemas.microsoft.com/office/drawing/2014/main" id="{F33BC881-4E23-2540-B862-6C653901A75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40" y="789"/>
                <a:ext cx="12" cy="23"/>
              </a:xfrm>
              <a:custGeom>
                <a:avLst/>
                <a:gdLst>
                  <a:gd name="T0" fmla="*/ 6 w 8"/>
                  <a:gd name="T1" fmla="*/ 1 h 16"/>
                  <a:gd name="T2" fmla="*/ 2 w 8"/>
                  <a:gd name="T3" fmla="*/ 1 h 16"/>
                  <a:gd name="T4" fmla="*/ 0 w 8"/>
                  <a:gd name="T5" fmla="*/ 4 h 16"/>
                  <a:gd name="T6" fmla="*/ 0 w 8"/>
                  <a:gd name="T7" fmla="*/ 12 h 16"/>
                  <a:gd name="T8" fmla="*/ 2 w 8"/>
                  <a:gd name="T9" fmla="*/ 15 h 16"/>
                  <a:gd name="T10" fmla="*/ 6 w 8"/>
                  <a:gd name="T11" fmla="*/ 13 h 16"/>
                  <a:gd name="T12" fmla="*/ 6 w 8"/>
                  <a:gd name="T13" fmla="*/ 1 h 16"/>
                  <a:gd name="T14" fmla="*/ 3 w 8"/>
                  <a:gd name="T15" fmla="*/ 14 h 16"/>
                  <a:gd name="T16" fmla="*/ 2 w 8"/>
                  <a:gd name="T17" fmla="*/ 10 h 16"/>
                  <a:gd name="T18" fmla="*/ 2 w 8"/>
                  <a:gd name="T19" fmla="*/ 2 h 16"/>
                  <a:gd name="T20" fmla="*/ 5 w 8"/>
                  <a:gd name="T21" fmla="*/ 4 h 16"/>
                  <a:gd name="T22" fmla="*/ 3 w 8"/>
                  <a:gd name="T23" fmla="*/ 14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" h="16">
                    <a:moveTo>
                      <a:pt x="6" y="1"/>
                    </a:moveTo>
                    <a:cubicBezTo>
                      <a:pt x="6" y="1"/>
                      <a:pt x="4" y="0"/>
                      <a:pt x="2" y="1"/>
                    </a:cubicBezTo>
                    <a:cubicBezTo>
                      <a:pt x="2" y="1"/>
                      <a:pt x="0" y="0"/>
                      <a:pt x="0" y="4"/>
                    </a:cubicBezTo>
                    <a:cubicBezTo>
                      <a:pt x="0" y="4"/>
                      <a:pt x="1" y="8"/>
                      <a:pt x="0" y="12"/>
                    </a:cubicBezTo>
                    <a:cubicBezTo>
                      <a:pt x="0" y="12"/>
                      <a:pt x="0" y="16"/>
                      <a:pt x="2" y="15"/>
                    </a:cubicBezTo>
                    <a:cubicBezTo>
                      <a:pt x="2" y="15"/>
                      <a:pt x="6" y="16"/>
                      <a:pt x="6" y="13"/>
                    </a:cubicBezTo>
                    <a:cubicBezTo>
                      <a:pt x="6" y="13"/>
                      <a:pt x="8" y="2"/>
                      <a:pt x="6" y="1"/>
                    </a:cubicBezTo>
                    <a:moveTo>
                      <a:pt x="3" y="14"/>
                    </a:moveTo>
                    <a:cubicBezTo>
                      <a:pt x="3" y="14"/>
                      <a:pt x="1" y="13"/>
                      <a:pt x="2" y="10"/>
                    </a:cubicBezTo>
                    <a:cubicBezTo>
                      <a:pt x="2" y="10"/>
                      <a:pt x="2" y="3"/>
                      <a:pt x="2" y="2"/>
                    </a:cubicBezTo>
                    <a:cubicBezTo>
                      <a:pt x="2" y="2"/>
                      <a:pt x="4" y="1"/>
                      <a:pt x="5" y="4"/>
                    </a:cubicBezTo>
                    <a:cubicBezTo>
                      <a:pt x="5" y="4"/>
                      <a:pt x="6" y="15"/>
                      <a:pt x="3" y="14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347" name="Freeform 355">
                <a:extLst>
                  <a:ext uri="{FF2B5EF4-FFF2-40B4-BE49-F238E27FC236}">
                    <a16:creationId xmlns:a16="http://schemas.microsoft.com/office/drawing/2014/main" id="{FEF503CE-1AFB-6140-9CED-0E58D461D84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50" y="787"/>
                <a:ext cx="11" cy="25"/>
              </a:xfrm>
              <a:custGeom>
                <a:avLst/>
                <a:gdLst>
                  <a:gd name="T0" fmla="*/ 6 w 7"/>
                  <a:gd name="T1" fmla="*/ 3 h 17"/>
                  <a:gd name="T2" fmla="*/ 1 w 7"/>
                  <a:gd name="T3" fmla="*/ 3 h 17"/>
                  <a:gd name="T4" fmla="*/ 1 w 7"/>
                  <a:gd name="T5" fmla="*/ 13 h 17"/>
                  <a:gd name="T6" fmla="*/ 4 w 7"/>
                  <a:gd name="T7" fmla="*/ 17 h 17"/>
                  <a:gd name="T8" fmla="*/ 6 w 7"/>
                  <a:gd name="T9" fmla="*/ 12 h 17"/>
                  <a:gd name="T10" fmla="*/ 6 w 7"/>
                  <a:gd name="T11" fmla="*/ 3 h 17"/>
                  <a:gd name="T12" fmla="*/ 4 w 7"/>
                  <a:gd name="T13" fmla="*/ 15 h 17"/>
                  <a:gd name="T14" fmla="*/ 3 w 7"/>
                  <a:gd name="T15" fmla="*/ 9 h 17"/>
                  <a:gd name="T16" fmla="*/ 4 w 7"/>
                  <a:gd name="T17" fmla="*/ 3 h 17"/>
                  <a:gd name="T18" fmla="*/ 5 w 7"/>
                  <a:gd name="T19" fmla="*/ 7 h 17"/>
                  <a:gd name="T20" fmla="*/ 4 w 7"/>
                  <a:gd name="T21" fmla="*/ 15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" h="17">
                    <a:moveTo>
                      <a:pt x="6" y="3"/>
                    </a:moveTo>
                    <a:cubicBezTo>
                      <a:pt x="2" y="0"/>
                      <a:pt x="1" y="3"/>
                      <a:pt x="1" y="3"/>
                    </a:cubicBezTo>
                    <a:cubicBezTo>
                      <a:pt x="2" y="4"/>
                      <a:pt x="1" y="13"/>
                      <a:pt x="1" y="13"/>
                    </a:cubicBezTo>
                    <a:cubicBezTo>
                      <a:pt x="0" y="17"/>
                      <a:pt x="4" y="17"/>
                      <a:pt x="4" y="17"/>
                    </a:cubicBezTo>
                    <a:cubicBezTo>
                      <a:pt x="6" y="17"/>
                      <a:pt x="6" y="12"/>
                      <a:pt x="6" y="12"/>
                    </a:cubicBezTo>
                    <a:cubicBezTo>
                      <a:pt x="7" y="3"/>
                      <a:pt x="6" y="3"/>
                      <a:pt x="6" y="3"/>
                    </a:cubicBezTo>
                    <a:moveTo>
                      <a:pt x="4" y="15"/>
                    </a:moveTo>
                    <a:cubicBezTo>
                      <a:pt x="4" y="15"/>
                      <a:pt x="2" y="15"/>
                      <a:pt x="3" y="9"/>
                    </a:cubicBezTo>
                    <a:cubicBezTo>
                      <a:pt x="3" y="9"/>
                      <a:pt x="2" y="3"/>
                      <a:pt x="4" y="3"/>
                    </a:cubicBezTo>
                    <a:cubicBezTo>
                      <a:pt x="4" y="3"/>
                      <a:pt x="5" y="3"/>
                      <a:pt x="5" y="7"/>
                    </a:cubicBezTo>
                    <a:cubicBezTo>
                      <a:pt x="5" y="7"/>
                      <a:pt x="6" y="15"/>
                      <a:pt x="4" y="15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348" name="Freeform 356">
                <a:extLst>
                  <a:ext uri="{FF2B5EF4-FFF2-40B4-BE49-F238E27FC236}">
                    <a16:creationId xmlns:a16="http://schemas.microsoft.com/office/drawing/2014/main" id="{0B8C8836-CFA0-F549-8CD8-82853F7F117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61" y="790"/>
                <a:ext cx="5" cy="25"/>
              </a:xfrm>
              <a:custGeom>
                <a:avLst/>
                <a:gdLst>
                  <a:gd name="T0" fmla="*/ 3 w 4"/>
                  <a:gd name="T1" fmla="*/ 5 h 17"/>
                  <a:gd name="T2" fmla="*/ 2 w 4"/>
                  <a:gd name="T3" fmla="*/ 1 h 17"/>
                  <a:gd name="T4" fmla="*/ 0 w 4"/>
                  <a:gd name="T5" fmla="*/ 3 h 17"/>
                  <a:gd name="T6" fmla="*/ 0 w 4"/>
                  <a:gd name="T7" fmla="*/ 13 h 17"/>
                  <a:gd name="T8" fmla="*/ 2 w 4"/>
                  <a:gd name="T9" fmla="*/ 15 h 17"/>
                  <a:gd name="T10" fmla="*/ 3 w 4"/>
                  <a:gd name="T11" fmla="*/ 10 h 17"/>
                  <a:gd name="T12" fmla="*/ 3 w 4"/>
                  <a:gd name="T13" fmla="*/ 5 h 17"/>
                  <a:gd name="T14" fmla="*/ 1 w 4"/>
                  <a:gd name="T15" fmla="*/ 14 h 17"/>
                  <a:gd name="T16" fmla="*/ 1 w 4"/>
                  <a:gd name="T17" fmla="*/ 7 h 17"/>
                  <a:gd name="T18" fmla="*/ 1 w 4"/>
                  <a:gd name="T19" fmla="*/ 3 h 17"/>
                  <a:gd name="T20" fmla="*/ 2 w 4"/>
                  <a:gd name="T21" fmla="*/ 4 h 17"/>
                  <a:gd name="T22" fmla="*/ 1 w 4"/>
                  <a:gd name="T23" fmla="*/ 14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" h="17">
                    <a:moveTo>
                      <a:pt x="3" y="5"/>
                    </a:moveTo>
                    <a:cubicBezTo>
                      <a:pt x="3" y="5"/>
                      <a:pt x="3" y="1"/>
                      <a:pt x="2" y="1"/>
                    </a:cubicBezTo>
                    <a:cubicBezTo>
                      <a:pt x="2" y="1"/>
                      <a:pt x="0" y="0"/>
                      <a:pt x="0" y="3"/>
                    </a:cubicBezTo>
                    <a:cubicBezTo>
                      <a:pt x="0" y="3"/>
                      <a:pt x="0" y="6"/>
                      <a:pt x="0" y="13"/>
                    </a:cubicBezTo>
                    <a:cubicBezTo>
                      <a:pt x="0" y="13"/>
                      <a:pt x="0" y="17"/>
                      <a:pt x="2" y="15"/>
                    </a:cubicBezTo>
                    <a:cubicBezTo>
                      <a:pt x="2" y="15"/>
                      <a:pt x="4" y="14"/>
                      <a:pt x="3" y="10"/>
                    </a:cubicBezTo>
                    <a:cubicBezTo>
                      <a:pt x="3" y="10"/>
                      <a:pt x="3" y="5"/>
                      <a:pt x="3" y="5"/>
                    </a:cubicBezTo>
                    <a:moveTo>
                      <a:pt x="1" y="14"/>
                    </a:moveTo>
                    <a:cubicBezTo>
                      <a:pt x="1" y="14"/>
                      <a:pt x="0" y="13"/>
                      <a:pt x="1" y="7"/>
                    </a:cubicBezTo>
                    <a:cubicBezTo>
                      <a:pt x="1" y="7"/>
                      <a:pt x="0" y="4"/>
                      <a:pt x="1" y="3"/>
                    </a:cubicBezTo>
                    <a:cubicBezTo>
                      <a:pt x="1" y="3"/>
                      <a:pt x="2" y="2"/>
                      <a:pt x="2" y="4"/>
                    </a:cubicBezTo>
                    <a:cubicBezTo>
                      <a:pt x="2" y="4"/>
                      <a:pt x="2" y="14"/>
                      <a:pt x="1" y="14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349" name="Freeform 357">
                <a:extLst>
                  <a:ext uri="{FF2B5EF4-FFF2-40B4-BE49-F238E27FC236}">
                    <a16:creationId xmlns:a16="http://schemas.microsoft.com/office/drawing/2014/main" id="{AC1F45B1-03B6-8849-BEFF-9D2AF2E1EA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37" y="854"/>
                <a:ext cx="18" cy="22"/>
              </a:xfrm>
              <a:custGeom>
                <a:avLst/>
                <a:gdLst>
                  <a:gd name="T0" fmla="*/ 10 w 12"/>
                  <a:gd name="T1" fmla="*/ 6 h 15"/>
                  <a:gd name="T2" fmla="*/ 1 w 12"/>
                  <a:gd name="T3" fmla="*/ 5 h 15"/>
                  <a:gd name="T4" fmla="*/ 3 w 12"/>
                  <a:gd name="T5" fmla="*/ 15 h 15"/>
                  <a:gd name="T6" fmla="*/ 10 w 12"/>
                  <a:gd name="T7" fmla="*/ 6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" h="15">
                    <a:moveTo>
                      <a:pt x="10" y="6"/>
                    </a:moveTo>
                    <a:cubicBezTo>
                      <a:pt x="12" y="0"/>
                      <a:pt x="5" y="3"/>
                      <a:pt x="1" y="5"/>
                    </a:cubicBezTo>
                    <a:cubicBezTo>
                      <a:pt x="0" y="8"/>
                      <a:pt x="2" y="13"/>
                      <a:pt x="3" y="15"/>
                    </a:cubicBezTo>
                    <a:cubicBezTo>
                      <a:pt x="5" y="11"/>
                      <a:pt x="9" y="10"/>
                      <a:pt x="10" y="6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350" name="Freeform 358">
                <a:extLst>
                  <a:ext uri="{FF2B5EF4-FFF2-40B4-BE49-F238E27FC236}">
                    <a16:creationId xmlns:a16="http://schemas.microsoft.com/office/drawing/2014/main" id="{CAA3C585-AB7A-8746-9E97-0C6B0E875E9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62" y="816"/>
                <a:ext cx="6" cy="57"/>
              </a:xfrm>
              <a:custGeom>
                <a:avLst/>
                <a:gdLst>
                  <a:gd name="T0" fmla="*/ 2 w 4"/>
                  <a:gd name="T1" fmla="*/ 31 h 39"/>
                  <a:gd name="T2" fmla="*/ 2 w 4"/>
                  <a:gd name="T3" fmla="*/ 36 h 39"/>
                  <a:gd name="T4" fmla="*/ 3 w 4"/>
                  <a:gd name="T5" fmla="*/ 39 h 39"/>
                  <a:gd name="T6" fmla="*/ 4 w 4"/>
                  <a:gd name="T7" fmla="*/ 39 h 39"/>
                  <a:gd name="T8" fmla="*/ 2 w 4"/>
                  <a:gd name="T9" fmla="*/ 31 h 39"/>
                  <a:gd name="T10" fmla="*/ 2 w 4"/>
                  <a:gd name="T11" fmla="*/ 31 h 39"/>
                  <a:gd name="T12" fmla="*/ 2 w 4"/>
                  <a:gd name="T13" fmla="*/ 31 h 39"/>
                  <a:gd name="T14" fmla="*/ 2 w 4"/>
                  <a:gd name="T15" fmla="*/ 0 h 39"/>
                  <a:gd name="T16" fmla="*/ 1 w 4"/>
                  <a:gd name="T17" fmla="*/ 2 h 39"/>
                  <a:gd name="T18" fmla="*/ 1 w 4"/>
                  <a:gd name="T19" fmla="*/ 1 h 39"/>
                  <a:gd name="T20" fmla="*/ 1 w 4"/>
                  <a:gd name="T21" fmla="*/ 15 h 39"/>
                  <a:gd name="T22" fmla="*/ 1 w 4"/>
                  <a:gd name="T23" fmla="*/ 24 h 39"/>
                  <a:gd name="T24" fmla="*/ 1 w 4"/>
                  <a:gd name="T25" fmla="*/ 16 h 39"/>
                  <a:gd name="T26" fmla="*/ 2 w 4"/>
                  <a:gd name="T27" fmla="*/ 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" h="39">
                    <a:moveTo>
                      <a:pt x="2" y="31"/>
                    </a:moveTo>
                    <a:cubicBezTo>
                      <a:pt x="2" y="34"/>
                      <a:pt x="2" y="36"/>
                      <a:pt x="2" y="36"/>
                    </a:cubicBezTo>
                    <a:cubicBezTo>
                      <a:pt x="2" y="38"/>
                      <a:pt x="2" y="39"/>
                      <a:pt x="3" y="39"/>
                    </a:cubicBezTo>
                    <a:cubicBezTo>
                      <a:pt x="3" y="39"/>
                      <a:pt x="4" y="39"/>
                      <a:pt x="4" y="39"/>
                    </a:cubicBezTo>
                    <a:cubicBezTo>
                      <a:pt x="2" y="31"/>
                      <a:pt x="2" y="31"/>
                      <a:pt x="2" y="31"/>
                    </a:cubicBezTo>
                    <a:cubicBezTo>
                      <a:pt x="2" y="31"/>
                      <a:pt x="2" y="31"/>
                      <a:pt x="2" y="31"/>
                    </a:cubicBezTo>
                    <a:cubicBezTo>
                      <a:pt x="2" y="31"/>
                      <a:pt x="2" y="31"/>
                      <a:pt x="2" y="31"/>
                    </a:cubicBezTo>
                    <a:moveTo>
                      <a:pt x="2" y="0"/>
                    </a:moveTo>
                    <a:cubicBezTo>
                      <a:pt x="1" y="1"/>
                      <a:pt x="1" y="2"/>
                      <a:pt x="1" y="2"/>
                    </a:cubicBezTo>
                    <a:cubicBezTo>
                      <a:pt x="1" y="2"/>
                      <a:pt x="1" y="1"/>
                      <a:pt x="1" y="1"/>
                    </a:cubicBezTo>
                    <a:cubicBezTo>
                      <a:pt x="3" y="1"/>
                      <a:pt x="1" y="15"/>
                      <a:pt x="1" y="15"/>
                    </a:cubicBezTo>
                    <a:cubicBezTo>
                      <a:pt x="0" y="16"/>
                      <a:pt x="0" y="21"/>
                      <a:pt x="1" y="24"/>
                    </a:cubicBezTo>
                    <a:cubicBezTo>
                      <a:pt x="1" y="20"/>
                      <a:pt x="1" y="16"/>
                      <a:pt x="1" y="16"/>
                    </a:cubicBezTo>
                    <a:cubicBezTo>
                      <a:pt x="3" y="12"/>
                      <a:pt x="2" y="2"/>
                      <a:pt x="2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351" name="Freeform 359">
                <a:extLst>
                  <a:ext uri="{FF2B5EF4-FFF2-40B4-BE49-F238E27FC236}">
                    <a16:creationId xmlns:a16="http://schemas.microsoft.com/office/drawing/2014/main" id="{3C06E502-4F74-FA4B-B2D4-74A5C9CD7F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75" y="870"/>
                <a:ext cx="2" cy="2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1 h 1"/>
                  <a:gd name="T4" fmla="*/ 0 w 1"/>
                  <a:gd name="T5" fmla="*/ 1 h 1"/>
                  <a:gd name="T6" fmla="*/ 1 w 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1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1" y="0"/>
                      <a:pt x="1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352" name="Freeform 360">
                <a:extLst>
                  <a:ext uri="{FF2B5EF4-FFF2-40B4-BE49-F238E27FC236}">
                    <a16:creationId xmlns:a16="http://schemas.microsoft.com/office/drawing/2014/main" id="{1BAD53E9-82F5-C74D-9113-11794546A54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68" y="872"/>
                <a:ext cx="14" cy="7"/>
              </a:xfrm>
              <a:custGeom>
                <a:avLst/>
                <a:gdLst>
                  <a:gd name="T0" fmla="*/ 5 w 10"/>
                  <a:gd name="T1" fmla="*/ 0 h 5"/>
                  <a:gd name="T2" fmla="*/ 5 w 10"/>
                  <a:gd name="T3" fmla="*/ 0 h 5"/>
                  <a:gd name="T4" fmla="*/ 5 w 10"/>
                  <a:gd name="T5" fmla="*/ 1 h 5"/>
                  <a:gd name="T6" fmla="*/ 7 w 10"/>
                  <a:gd name="T7" fmla="*/ 2 h 5"/>
                  <a:gd name="T8" fmla="*/ 8 w 10"/>
                  <a:gd name="T9" fmla="*/ 3 h 5"/>
                  <a:gd name="T10" fmla="*/ 10 w 10"/>
                  <a:gd name="T11" fmla="*/ 4 h 5"/>
                  <a:gd name="T12" fmla="*/ 10 w 10"/>
                  <a:gd name="T13" fmla="*/ 5 h 5"/>
                  <a:gd name="T14" fmla="*/ 10 w 10"/>
                  <a:gd name="T15" fmla="*/ 5 h 5"/>
                  <a:gd name="T16" fmla="*/ 6 w 10"/>
                  <a:gd name="T17" fmla="*/ 1 h 5"/>
                  <a:gd name="T18" fmla="*/ 5 w 10"/>
                  <a:gd name="T19" fmla="*/ 0 h 5"/>
                  <a:gd name="T20" fmla="*/ 5 w 10"/>
                  <a:gd name="T21" fmla="*/ 0 h 5"/>
                  <a:gd name="T22" fmla="*/ 5 w 10"/>
                  <a:gd name="T23" fmla="*/ 0 h 5"/>
                  <a:gd name="T24" fmla="*/ 5 w 10"/>
                  <a:gd name="T25" fmla="*/ 0 h 5"/>
                  <a:gd name="T26" fmla="*/ 3 w 10"/>
                  <a:gd name="T27" fmla="*/ 0 h 5"/>
                  <a:gd name="T28" fmla="*/ 0 w 10"/>
                  <a:gd name="T29" fmla="*/ 1 h 5"/>
                  <a:gd name="T30" fmla="*/ 3 w 10"/>
                  <a:gd name="T31" fmla="*/ 0 h 5"/>
                  <a:gd name="T32" fmla="*/ 3 w 10"/>
                  <a:gd name="T33" fmla="*/ 0 h 5"/>
                  <a:gd name="T34" fmla="*/ 5 w 10"/>
                  <a:gd name="T35" fmla="*/ 0 h 5"/>
                  <a:gd name="T36" fmla="*/ 4 w 10"/>
                  <a:gd name="T37" fmla="*/ 0 h 5"/>
                  <a:gd name="T38" fmla="*/ 4 w 10"/>
                  <a:gd name="T39" fmla="*/ 0 h 5"/>
                  <a:gd name="T40" fmla="*/ 4 w 10"/>
                  <a:gd name="T41" fmla="*/ 0 h 5"/>
                  <a:gd name="T42" fmla="*/ 5 w 10"/>
                  <a:gd name="T43" fmla="*/ 0 h 5"/>
                  <a:gd name="T44" fmla="*/ 5 w 10"/>
                  <a:gd name="T45" fmla="*/ 0 h 5"/>
                  <a:gd name="T46" fmla="*/ 4 w 10"/>
                  <a:gd name="T47" fmla="*/ 0 h 5"/>
                  <a:gd name="T48" fmla="*/ 5 w 10"/>
                  <a:gd name="T49" fmla="*/ 0 h 5"/>
                  <a:gd name="T50" fmla="*/ 5 w 10"/>
                  <a:gd name="T51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0" h="5">
                    <a:moveTo>
                      <a:pt x="5" y="0"/>
                    </a:moveTo>
                    <a:cubicBezTo>
                      <a:pt x="5" y="0"/>
                      <a:pt x="5" y="0"/>
                      <a:pt x="5" y="0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8" y="2"/>
                      <a:pt x="8" y="2"/>
                      <a:pt x="8" y="3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0" y="5"/>
                      <a:pt x="9" y="2"/>
                      <a:pt x="6" y="1"/>
                    </a:cubicBezTo>
                    <a:cubicBezTo>
                      <a:pt x="6" y="1"/>
                      <a:pt x="6" y="1"/>
                      <a:pt x="5" y="0"/>
                    </a:cubicBezTo>
                    <a:moveTo>
                      <a:pt x="5" y="0"/>
                    </a:move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moveTo>
                      <a:pt x="3" y="0"/>
                    </a:moveTo>
                    <a:cubicBezTo>
                      <a:pt x="2" y="0"/>
                      <a:pt x="1" y="0"/>
                      <a:pt x="0" y="1"/>
                    </a:cubicBezTo>
                    <a:cubicBezTo>
                      <a:pt x="1" y="1"/>
                      <a:pt x="3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moveTo>
                      <a:pt x="5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0"/>
                      <a:pt x="4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0"/>
                      <a:pt x="5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353" name="Freeform 361">
                <a:extLst>
                  <a:ext uri="{FF2B5EF4-FFF2-40B4-BE49-F238E27FC236}">
                    <a16:creationId xmlns:a16="http://schemas.microsoft.com/office/drawing/2014/main" id="{A5F7C2CA-F147-854C-88B6-203552CD798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61" y="781"/>
                <a:ext cx="4" cy="16"/>
              </a:xfrm>
              <a:custGeom>
                <a:avLst/>
                <a:gdLst>
                  <a:gd name="T0" fmla="*/ 3 w 3"/>
                  <a:gd name="T1" fmla="*/ 11 h 11"/>
                  <a:gd name="T2" fmla="*/ 3 w 3"/>
                  <a:gd name="T3" fmla="*/ 11 h 11"/>
                  <a:gd name="T4" fmla="*/ 3 w 3"/>
                  <a:gd name="T5" fmla="*/ 11 h 11"/>
                  <a:gd name="T6" fmla="*/ 3 w 3"/>
                  <a:gd name="T7" fmla="*/ 11 h 11"/>
                  <a:gd name="T8" fmla="*/ 0 w 3"/>
                  <a:gd name="T9" fmla="*/ 0 h 11"/>
                  <a:gd name="T10" fmla="*/ 2 w 3"/>
                  <a:gd name="T11" fmla="*/ 8 h 11"/>
                  <a:gd name="T12" fmla="*/ 3 w 3"/>
                  <a:gd name="T13" fmla="*/ 10 h 11"/>
                  <a:gd name="T14" fmla="*/ 3 w 3"/>
                  <a:gd name="T15" fmla="*/ 6 h 11"/>
                  <a:gd name="T16" fmla="*/ 0 w 3"/>
                  <a:gd name="T17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" h="11">
                    <a:moveTo>
                      <a:pt x="3" y="11"/>
                    </a:moveTo>
                    <a:cubicBezTo>
                      <a:pt x="3" y="11"/>
                      <a:pt x="3" y="11"/>
                      <a:pt x="3" y="11"/>
                    </a:cubicBezTo>
                    <a:cubicBezTo>
                      <a:pt x="3" y="11"/>
                      <a:pt x="3" y="11"/>
                      <a:pt x="3" y="11"/>
                    </a:cubicBezTo>
                    <a:cubicBezTo>
                      <a:pt x="3" y="11"/>
                      <a:pt x="3" y="11"/>
                      <a:pt x="3" y="11"/>
                    </a:cubicBezTo>
                    <a:moveTo>
                      <a:pt x="0" y="0"/>
                    </a:moveTo>
                    <a:cubicBezTo>
                      <a:pt x="1" y="3"/>
                      <a:pt x="2" y="5"/>
                      <a:pt x="2" y="8"/>
                    </a:cubicBezTo>
                    <a:cubicBezTo>
                      <a:pt x="3" y="8"/>
                      <a:pt x="3" y="9"/>
                      <a:pt x="3" y="10"/>
                    </a:cubicBezTo>
                    <a:cubicBezTo>
                      <a:pt x="3" y="8"/>
                      <a:pt x="3" y="6"/>
                      <a:pt x="3" y="6"/>
                    </a:cubicBezTo>
                    <a:cubicBezTo>
                      <a:pt x="3" y="4"/>
                      <a:pt x="2" y="2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354" name="Freeform 362">
                <a:extLst>
                  <a:ext uri="{FF2B5EF4-FFF2-40B4-BE49-F238E27FC236}">
                    <a16:creationId xmlns:a16="http://schemas.microsoft.com/office/drawing/2014/main" id="{03EDBCC9-0A9B-104D-95BE-618ECC0441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63" y="793"/>
                <a:ext cx="2" cy="4"/>
              </a:xfrm>
              <a:custGeom>
                <a:avLst/>
                <a:gdLst>
                  <a:gd name="T0" fmla="*/ 0 w 1"/>
                  <a:gd name="T1" fmla="*/ 0 h 3"/>
                  <a:gd name="T2" fmla="*/ 1 w 1"/>
                  <a:gd name="T3" fmla="*/ 3 h 3"/>
                  <a:gd name="T4" fmla="*/ 1 w 1"/>
                  <a:gd name="T5" fmla="*/ 3 h 3"/>
                  <a:gd name="T6" fmla="*/ 1 w 1"/>
                  <a:gd name="T7" fmla="*/ 2 h 3"/>
                  <a:gd name="T8" fmla="*/ 0 w 1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3">
                    <a:moveTo>
                      <a:pt x="0" y="0"/>
                    </a:moveTo>
                    <a:cubicBezTo>
                      <a:pt x="1" y="1"/>
                      <a:pt x="1" y="2"/>
                      <a:pt x="1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1"/>
                      <a:pt x="1" y="0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355" name="Freeform 363">
                <a:extLst>
                  <a:ext uri="{FF2B5EF4-FFF2-40B4-BE49-F238E27FC236}">
                    <a16:creationId xmlns:a16="http://schemas.microsoft.com/office/drawing/2014/main" id="{13EB2F07-3D0A-2345-B888-03383366DB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43" y="760"/>
                <a:ext cx="2" cy="1"/>
              </a:xfrm>
              <a:custGeom>
                <a:avLst/>
                <a:gdLst>
                  <a:gd name="T0" fmla="*/ 0 w 2"/>
                  <a:gd name="T1" fmla="*/ 0 h 1"/>
                  <a:gd name="T2" fmla="*/ 2 w 2"/>
                  <a:gd name="T3" fmla="*/ 1 h 1"/>
                  <a:gd name="T4" fmla="*/ 2 w 2"/>
                  <a:gd name="T5" fmla="*/ 0 h 1"/>
                  <a:gd name="T6" fmla="*/ 0 w 2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lnTo>
                      <a:pt x="2" y="1"/>
                    </a:lnTo>
                    <a:lnTo>
                      <a:pt x="2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356" name="Freeform 364">
                <a:extLst>
                  <a:ext uri="{FF2B5EF4-FFF2-40B4-BE49-F238E27FC236}">
                    <a16:creationId xmlns:a16="http://schemas.microsoft.com/office/drawing/2014/main" id="{8149BDF5-5358-4C43-9128-058DA0CA93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43" y="760"/>
                <a:ext cx="2" cy="1"/>
              </a:xfrm>
              <a:custGeom>
                <a:avLst/>
                <a:gdLst>
                  <a:gd name="T0" fmla="*/ 0 w 2"/>
                  <a:gd name="T1" fmla="*/ 0 h 1"/>
                  <a:gd name="T2" fmla="*/ 2 w 2"/>
                  <a:gd name="T3" fmla="*/ 1 h 1"/>
                  <a:gd name="T4" fmla="*/ 2 w 2"/>
                  <a:gd name="T5" fmla="*/ 0 h 1"/>
                  <a:gd name="T6" fmla="*/ 0 w 2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lnTo>
                      <a:pt x="2" y="1"/>
                    </a:lnTo>
                    <a:lnTo>
                      <a:pt x="2" y="0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357" name="Freeform 365">
                <a:extLst>
                  <a:ext uri="{FF2B5EF4-FFF2-40B4-BE49-F238E27FC236}">
                    <a16:creationId xmlns:a16="http://schemas.microsoft.com/office/drawing/2014/main" id="{7FE26345-C7AF-484D-93D3-316859456F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70" y="880"/>
                <a:ext cx="121" cy="12"/>
              </a:xfrm>
              <a:custGeom>
                <a:avLst/>
                <a:gdLst>
                  <a:gd name="T0" fmla="*/ 78 w 83"/>
                  <a:gd name="T1" fmla="*/ 0 h 8"/>
                  <a:gd name="T2" fmla="*/ 77 w 83"/>
                  <a:gd name="T3" fmla="*/ 1 h 8"/>
                  <a:gd name="T4" fmla="*/ 77 w 83"/>
                  <a:gd name="T5" fmla="*/ 1 h 8"/>
                  <a:gd name="T6" fmla="*/ 68 w 83"/>
                  <a:gd name="T7" fmla="*/ 4 h 8"/>
                  <a:gd name="T8" fmla="*/ 55 w 83"/>
                  <a:gd name="T9" fmla="*/ 5 h 8"/>
                  <a:gd name="T10" fmla="*/ 50 w 83"/>
                  <a:gd name="T11" fmla="*/ 5 h 8"/>
                  <a:gd name="T12" fmla="*/ 24 w 83"/>
                  <a:gd name="T13" fmla="*/ 6 h 8"/>
                  <a:gd name="T14" fmla="*/ 21 w 83"/>
                  <a:gd name="T15" fmla="*/ 6 h 8"/>
                  <a:gd name="T16" fmla="*/ 5 w 83"/>
                  <a:gd name="T17" fmla="*/ 3 h 8"/>
                  <a:gd name="T18" fmla="*/ 4 w 83"/>
                  <a:gd name="T19" fmla="*/ 2 h 8"/>
                  <a:gd name="T20" fmla="*/ 4 w 83"/>
                  <a:gd name="T21" fmla="*/ 2 h 8"/>
                  <a:gd name="T22" fmla="*/ 7 w 83"/>
                  <a:gd name="T23" fmla="*/ 5 h 8"/>
                  <a:gd name="T24" fmla="*/ 21 w 83"/>
                  <a:gd name="T25" fmla="*/ 8 h 8"/>
                  <a:gd name="T26" fmla="*/ 25 w 83"/>
                  <a:gd name="T27" fmla="*/ 7 h 8"/>
                  <a:gd name="T28" fmla="*/ 56 w 83"/>
                  <a:gd name="T29" fmla="*/ 6 h 8"/>
                  <a:gd name="T30" fmla="*/ 71 w 83"/>
                  <a:gd name="T31" fmla="*/ 4 h 8"/>
                  <a:gd name="T32" fmla="*/ 80 w 83"/>
                  <a:gd name="T33" fmla="*/ 0 h 8"/>
                  <a:gd name="T34" fmla="*/ 78 w 83"/>
                  <a:gd name="T35" fmla="*/ 0 h 8"/>
                  <a:gd name="T36" fmla="*/ 78 w 83"/>
                  <a:gd name="T3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3" h="8">
                    <a:moveTo>
                      <a:pt x="78" y="0"/>
                    </a:moveTo>
                    <a:cubicBezTo>
                      <a:pt x="78" y="0"/>
                      <a:pt x="77" y="1"/>
                      <a:pt x="77" y="1"/>
                    </a:cubicBezTo>
                    <a:cubicBezTo>
                      <a:pt x="77" y="1"/>
                      <a:pt x="77" y="1"/>
                      <a:pt x="77" y="1"/>
                    </a:cubicBezTo>
                    <a:cubicBezTo>
                      <a:pt x="74" y="1"/>
                      <a:pt x="68" y="4"/>
                      <a:pt x="68" y="4"/>
                    </a:cubicBezTo>
                    <a:cubicBezTo>
                      <a:pt x="55" y="5"/>
                      <a:pt x="55" y="5"/>
                      <a:pt x="55" y="5"/>
                    </a:cubicBezTo>
                    <a:cubicBezTo>
                      <a:pt x="54" y="5"/>
                      <a:pt x="52" y="5"/>
                      <a:pt x="50" y="5"/>
                    </a:cubicBezTo>
                    <a:cubicBezTo>
                      <a:pt x="41" y="5"/>
                      <a:pt x="24" y="6"/>
                      <a:pt x="24" y="6"/>
                    </a:cubicBezTo>
                    <a:cubicBezTo>
                      <a:pt x="23" y="6"/>
                      <a:pt x="22" y="6"/>
                      <a:pt x="21" y="6"/>
                    </a:cubicBezTo>
                    <a:cubicBezTo>
                      <a:pt x="15" y="6"/>
                      <a:pt x="5" y="3"/>
                      <a:pt x="5" y="3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4" y="2"/>
                      <a:pt x="0" y="2"/>
                      <a:pt x="7" y="5"/>
                    </a:cubicBezTo>
                    <a:cubicBezTo>
                      <a:pt x="7" y="5"/>
                      <a:pt x="14" y="8"/>
                      <a:pt x="21" y="8"/>
                    </a:cubicBezTo>
                    <a:cubicBezTo>
                      <a:pt x="22" y="8"/>
                      <a:pt x="24" y="7"/>
                      <a:pt x="25" y="7"/>
                    </a:cubicBezTo>
                    <a:cubicBezTo>
                      <a:pt x="25" y="7"/>
                      <a:pt x="52" y="6"/>
                      <a:pt x="56" y="6"/>
                    </a:cubicBezTo>
                    <a:cubicBezTo>
                      <a:pt x="56" y="6"/>
                      <a:pt x="66" y="6"/>
                      <a:pt x="71" y="4"/>
                    </a:cubicBezTo>
                    <a:cubicBezTo>
                      <a:pt x="71" y="4"/>
                      <a:pt x="83" y="0"/>
                      <a:pt x="80" y="0"/>
                    </a:cubicBezTo>
                    <a:cubicBezTo>
                      <a:pt x="79" y="0"/>
                      <a:pt x="79" y="0"/>
                      <a:pt x="78" y="0"/>
                    </a:cubicBezTo>
                    <a:cubicBezTo>
                      <a:pt x="78" y="0"/>
                      <a:pt x="78" y="0"/>
                      <a:pt x="78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358" name="Freeform 366">
                <a:extLst>
                  <a:ext uri="{FF2B5EF4-FFF2-40B4-BE49-F238E27FC236}">
                    <a16:creationId xmlns:a16="http://schemas.microsoft.com/office/drawing/2014/main" id="{A261A6EA-3377-1D42-93A2-FEB0FB14B5E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876" y="760"/>
                <a:ext cx="108" cy="129"/>
              </a:xfrm>
              <a:custGeom>
                <a:avLst/>
                <a:gdLst>
                  <a:gd name="T0" fmla="*/ 43 w 74"/>
                  <a:gd name="T1" fmla="*/ 69 h 89"/>
                  <a:gd name="T2" fmla="*/ 47 w 74"/>
                  <a:gd name="T3" fmla="*/ 34 h 89"/>
                  <a:gd name="T4" fmla="*/ 50 w 74"/>
                  <a:gd name="T5" fmla="*/ 33 h 89"/>
                  <a:gd name="T6" fmla="*/ 50 w 74"/>
                  <a:gd name="T7" fmla="*/ 35 h 89"/>
                  <a:gd name="T8" fmla="*/ 36 w 74"/>
                  <a:gd name="T9" fmla="*/ 68 h 89"/>
                  <a:gd name="T10" fmla="*/ 40 w 74"/>
                  <a:gd name="T11" fmla="*/ 79 h 89"/>
                  <a:gd name="T12" fmla="*/ 32 w 74"/>
                  <a:gd name="T13" fmla="*/ 82 h 89"/>
                  <a:gd name="T14" fmla="*/ 13 w 74"/>
                  <a:gd name="T15" fmla="*/ 88 h 89"/>
                  <a:gd name="T16" fmla="*/ 20 w 74"/>
                  <a:gd name="T17" fmla="*/ 89 h 89"/>
                  <a:gd name="T18" fmla="*/ 73 w 74"/>
                  <a:gd name="T19" fmla="*/ 84 h 89"/>
                  <a:gd name="T20" fmla="*/ 72 w 74"/>
                  <a:gd name="T21" fmla="*/ 83 h 89"/>
                  <a:gd name="T22" fmla="*/ 70 w 74"/>
                  <a:gd name="T23" fmla="*/ 79 h 89"/>
                  <a:gd name="T24" fmla="*/ 67 w 74"/>
                  <a:gd name="T25" fmla="*/ 77 h 89"/>
                  <a:gd name="T26" fmla="*/ 53 w 74"/>
                  <a:gd name="T27" fmla="*/ 84 h 89"/>
                  <a:gd name="T28" fmla="*/ 45 w 74"/>
                  <a:gd name="T29" fmla="*/ 80 h 89"/>
                  <a:gd name="T30" fmla="*/ 42 w 74"/>
                  <a:gd name="T31" fmla="*/ 66 h 89"/>
                  <a:gd name="T32" fmla="*/ 46 w 74"/>
                  <a:gd name="T33" fmla="*/ 65 h 89"/>
                  <a:gd name="T34" fmla="*/ 52 w 74"/>
                  <a:gd name="T35" fmla="*/ 59 h 89"/>
                  <a:gd name="T36" fmla="*/ 57 w 74"/>
                  <a:gd name="T37" fmla="*/ 47 h 89"/>
                  <a:gd name="T38" fmla="*/ 58 w 74"/>
                  <a:gd name="T39" fmla="*/ 37 h 89"/>
                  <a:gd name="T40" fmla="*/ 57 w 74"/>
                  <a:gd name="T41" fmla="*/ 30 h 89"/>
                  <a:gd name="T42" fmla="*/ 55 w 74"/>
                  <a:gd name="T43" fmla="*/ 36 h 89"/>
                  <a:gd name="T44" fmla="*/ 54 w 74"/>
                  <a:gd name="T45" fmla="*/ 30 h 89"/>
                  <a:gd name="T46" fmla="*/ 56 w 74"/>
                  <a:gd name="T47" fmla="*/ 30 h 89"/>
                  <a:gd name="T48" fmla="*/ 39 w 74"/>
                  <a:gd name="T49" fmla="*/ 34 h 89"/>
                  <a:gd name="T50" fmla="*/ 43 w 74"/>
                  <a:gd name="T51" fmla="*/ 33 h 89"/>
                  <a:gd name="T52" fmla="*/ 43 w 74"/>
                  <a:gd name="T53" fmla="*/ 33 h 89"/>
                  <a:gd name="T54" fmla="*/ 46 w 74"/>
                  <a:gd name="T55" fmla="*/ 27 h 89"/>
                  <a:gd name="T56" fmla="*/ 44 w 74"/>
                  <a:gd name="T57" fmla="*/ 23 h 89"/>
                  <a:gd name="T58" fmla="*/ 44 w 74"/>
                  <a:gd name="T59" fmla="*/ 24 h 89"/>
                  <a:gd name="T60" fmla="*/ 55 w 74"/>
                  <a:gd name="T61" fmla="*/ 22 h 89"/>
                  <a:gd name="T62" fmla="*/ 55 w 74"/>
                  <a:gd name="T63" fmla="*/ 22 h 89"/>
                  <a:gd name="T64" fmla="*/ 48 w 74"/>
                  <a:gd name="T65" fmla="*/ 25 h 89"/>
                  <a:gd name="T66" fmla="*/ 24 w 74"/>
                  <a:gd name="T67" fmla="*/ 21 h 89"/>
                  <a:gd name="T68" fmla="*/ 53 w 74"/>
                  <a:gd name="T69" fmla="*/ 21 h 89"/>
                  <a:gd name="T70" fmla="*/ 51 w 74"/>
                  <a:gd name="T71" fmla="*/ 24 h 89"/>
                  <a:gd name="T72" fmla="*/ 53 w 74"/>
                  <a:gd name="T73" fmla="*/ 21 h 89"/>
                  <a:gd name="T74" fmla="*/ 48 w 74"/>
                  <a:gd name="T75" fmla="*/ 16 h 89"/>
                  <a:gd name="T76" fmla="*/ 31 w 74"/>
                  <a:gd name="T77" fmla="*/ 11 h 89"/>
                  <a:gd name="T78" fmla="*/ 32 w 74"/>
                  <a:gd name="T79" fmla="*/ 0 h 89"/>
                  <a:gd name="T80" fmla="*/ 18 w 74"/>
                  <a:gd name="T81" fmla="*/ 19 h 89"/>
                  <a:gd name="T82" fmla="*/ 21 w 74"/>
                  <a:gd name="T83" fmla="*/ 19 h 89"/>
                  <a:gd name="T84" fmla="*/ 25 w 74"/>
                  <a:gd name="T85" fmla="*/ 22 h 89"/>
                  <a:gd name="T86" fmla="*/ 29 w 74"/>
                  <a:gd name="T87" fmla="*/ 21 h 89"/>
                  <a:gd name="T88" fmla="*/ 47 w 74"/>
                  <a:gd name="T89" fmla="*/ 18 h 89"/>
                  <a:gd name="T90" fmla="*/ 48 w 74"/>
                  <a:gd name="T91" fmla="*/ 20 h 89"/>
                  <a:gd name="T92" fmla="*/ 46 w 74"/>
                  <a:gd name="T93" fmla="*/ 8 h 89"/>
                  <a:gd name="T94" fmla="*/ 43 w 74"/>
                  <a:gd name="T95" fmla="*/ 3 h 89"/>
                  <a:gd name="T96" fmla="*/ 32 w 74"/>
                  <a:gd name="T97" fmla="*/ 0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74" h="89">
                    <a:moveTo>
                      <a:pt x="43" y="69"/>
                    </a:moveTo>
                    <a:cubicBezTo>
                      <a:pt x="43" y="69"/>
                      <a:pt x="43" y="69"/>
                      <a:pt x="43" y="70"/>
                    </a:cubicBezTo>
                    <a:cubicBezTo>
                      <a:pt x="43" y="70"/>
                      <a:pt x="43" y="70"/>
                      <a:pt x="43" y="70"/>
                    </a:cubicBezTo>
                    <a:cubicBezTo>
                      <a:pt x="43" y="69"/>
                      <a:pt x="43" y="69"/>
                      <a:pt x="43" y="69"/>
                    </a:cubicBezTo>
                    <a:moveTo>
                      <a:pt x="49" y="31"/>
                    </a:moveTo>
                    <a:cubicBezTo>
                      <a:pt x="48" y="31"/>
                      <a:pt x="47" y="31"/>
                      <a:pt x="46" y="32"/>
                    </a:cubicBezTo>
                    <a:cubicBezTo>
                      <a:pt x="46" y="34"/>
                      <a:pt x="47" y="34"/>
                      <a:pt x="47" y="34"/>
                    </a:cubicBezTo>
                    <a:cubicBezTo>
                      <a:pt x="47" y="34"/>
                      <a:pt x="47" y="34"/>
                      <a:pt x="47" y="34"/>
                    </a:cubicBezTo>
                    <a:cubicBezTo>
                      <a:pt x="48" y="34"/>
                      <a:pt x="49" y="32"/>
                      <a:pt x="49" y="31"/>
                    </a:cubicBezTo>
                    <a:moveTo>
                      <a:pt x="52" y="30"/>
                    </a:moveTo>
                    <a:cubicBezTo>
                      <a:pt x="52" y="30"/>
                      <a:pt x="51" y="30"/>
                      <a:pt x="51" y="30"/>
                    </a:cubicBezTo>
                    <a:cubicBezTo>
                      <a:pt x="51" y="32"/>
                      <a:pt x="50" y="33"/>
                      <a:pt x="50" y="33"/>
                    </a:cubicBezTo>
                    <a:cubicBezTo>
                      <a:pt x="50" y="33"/>
                      <a:pt x="50" y="34"/>
                      <a:pt x="50" y="34"/>
                    </a:cubicBezTo>
                    <a:cubicBezTo>
                      <a:pt x="52" y="34"/>
                      <a:pt x="52" y="34"/>
                      <a:pt x="52" y="34"/>
                    </a:cubicBezTo>
                    <a:cubicBezTo>
                      <a:pt x="51" y="35"/>
                      <a:pt x="51" y="35"/>
                      <a:pt x="51" y="35"/>
                    </a:cubicBezTo>
                    <a:cubicBezTo>
                      <a:pt x="51" y="35"/>
                      <a:pt x="51" y="35"/>
                      <a:pt x="50" y="35"/>
                    </a:cubicBezTo>
                    <a:cubicBezTo>
                      <a:pt x="50" y="35"/>
                      <a:pt x="48" y="36"/>
                      <a:pt x="45" y="40"/>
                    </a:cubicBezTo>
                    <a:cubicBezTo>
                      <a:pt x="43" y="41"/>
                      <a:pt x="25" y="48"/>
                      <a:pt x="34" y="54"/>
                    </a:cubicBezTo>
                    <a:cubicBezTo>
                      <a:pt x="34" y="54"/>
                      <a:pt x="34" y="54"/>
                      <a:pt x="34" y="54"/>
                    </a:cubicBezTo>
                    <a:cubicBezTo>
                      <a:pt x="35" y="54"/>
                      <a:pt x="47" y="55"/>
                      <a:pt x="36" y="68"/>
                    </a:cubicBezTo>
                    <a:cubicBezTo>
                      <a:pt x="36" y="68"/>
                      <a:pt x="24" y="80"/>
                      <a:pt x="33" y="80"/>
                    </a:cubicBezTo>
                    <a:cubicBezTo>
                      <a:pt x="34" y="80"/>
                      <a:pt x="36" y="80"/>
                      <a:pt x="39" y="79"/>
                    </a:cubicBezTo>
                    <a:cubicBezTo>
                      <a:pt x="39" y="79"/>
                      <a:pt x="39" y="79"/>
                      <a:pt x="40" y="79"/>
                    </a:cubicBezTo>
                    <a:cubicBezTo>
                      <a:pt x="40" y="79"/>
                      <a:pt x="40" y="79"/>
                      <a:pt x="40" y="79"/>
                    </a:cubicBezTo>
                    <a:cubicBezTo>
                      <a:pt x="40" y="80"/>
                      <a:pt x="40" y="80"/>
                      <a:pt x="40" y="80"/>
                    </a:cubicBezTo>
                    <a:cubicBezTo>
                      <a:pt x="40" y="80"/>
                      <a:pt x="40" y="80"/>
                      <a:pt x="40" y="80"/>
                    </a:cubicBezTo>
                    <a:cubicBezTo>
                      <a:pt x="40" y="80"/>
                      <a:pt x="36" y="82"/>
                      <a:pt x="33" y="82"/>
                    </a:cubicBezTo>
                    <a:cubicBezTo>
                      <a:pt x="32" y="82"/>
                      <a:pt x="32" y="82"/>
                      <a:pt x="32" y="82"/>
                    </a:cubicBezTo>
                    <a:cubicBezTo>
                      <a:pt x="32" y="82"/>
                      <a:pt x="32" y="82"/>
                      <a:pt x="31" y="82"/>
                    </a:cubicBezTo>
                    <a:cubicBezTo>
                      <a:pt x="30" y="82"/>
                      <a:pt x="23" y="83"/>
                      <a:pt x="21" y="87"/>
                    </a:cubicBezTo>
                    <a:cubicBezTo>
                      <a:pt x="21" y="87"/>
                      <a:pt x="20" y="89"/>
                      <a:pt x="16" y="89"/>
                    </a:cubicBezTo>
                    <a:cubicBezTo>
                      <a:pt x="16" y="89"/>
                      <a:pt x="14" y="89"/>
                      <a:pt x="13" y="88"/>
                    </a:cubicBezTo>
                    <a:cubicBezTo>
                      <a:pt x="0" y="85"/>
                      <a:pt x="0" y="85"/>
                      <a:pt x="0" y="85"/>
                    </a:cubicBezTo>
                    <a:cubicBezTo>
                      <a:pt x="0" y="85"/>
                      <a:pt x="0" y="85"/>
                      <a:pt x="1" y="86"/>
                    </a:cubicBezTo>
                    <a:cubicBezTo>
                      <a:pt x="1" y="86"/>
                      <a:pt x="11" y="89"/>
                      <a:pt x="17" y="89"/>
                    </a:cubicBezTo>
                    <a:cubicBezTo>
                      <a:pt x="18" y="89"/>
                      <a:pt x="19" y="89"/>
                      <a:pt x="20" y="89"/>
                    </a:cubicBezTo>
                    <a:cubicBezTo>
                      <a:pt x="20" y="89"/>
                      <a:pt x="37" y="88"/>
                      <a:pt x="46" y="88"/>
                    </a:cubicBezTo>
                    <a:cubicBezTo>
                      <a:pt x="48" y="88"/>
                      <a:pt x="50" y="88"/>
                      <a:pt x="51" y="88"/>
                    </a:cubicBezTo>
                    <a:cubicBezTo>
                      <a:pt x="64" y="87"/>
                      <a:pt x="64" y="87"/>
                      <a:pt x="64" y="87"/>
                    </a:cubicBezTo>
                    <a:cubicBezTo>
                      <a:pt x="64" y="87"/>
                      <a:pt x="70" y="84"/>
                      <a:pt x="73" y="84"/>
                    </a:cubicBezTo>
                    <a:cubicBezTo>
                      <a:pt x="73" y="84"/>
                      <a:pt x="73" y="84"/>
                      <a:pt x="73" y="84"/>
                    </a:cubicBezTo>
                    <a:cubicBezTo>
                      <a:pt x="73" y="84"/>
                      <a:pt x="74" y="83"/>
                      <a:pt x="74" y="83"/>
                    </a:cubicBezTo>
                    <a:cubicBezTo>
                      <a:pt x="73" y="82"/>
                      <a:pt x="73" y="82"/>
                      <a:pt x="73" y="82"/>
                    </a:cubicBezTo>
                    <a:cubicBezTo>
                      <a:pt x="73" y="83"/>
                      <a:pt x="72" y="83"/>
                      <a:pt x="72" y="83"/>
                    </a:cubicBezTo>
                    <a:cubicBezTo>
                      <a:pt x="71" y="83"/>
                      <a:pt x="71" y="83"/>
                      <a:pt x="71" y="83"/>
                    </a:cubicBezTo>
                    <a:cubicBezTo>
                      <a:pt x="72" y="81"/>
                      <a:pt x="72" y="80"/>
                      <a:pt x="71" y="80"/>
                    </a:cubicBezTo>
                    <a:cubicBezTo>
                      <a:pt x="70" y="79"/>
                      <a:pt x="70" y="79"/>
                      <a:pt x="70" y="79"/>
                    </a:cubicBezTo>
                    <a:cubicBezTo>
                      <a:pt x="70" y="79"/>
                      <a:pt x="70" y="79"/>
                      <a:pt x="70" y="79"/>
                    </a:cubicBezTo>
                    <a:cubicBezTo>
                      <a:pt x="68" y="81"/>
                      <a:pt x="64" y="85"/>
                      <a:pt x="64" y="85"/>
                    </a:cubicBezTo>
                    <a:cubicBezTo>
                      <a:pt x="63" y="84"/>
                      <a:pt x="68" y="78"/>
                      <a:pt x="68" y="78"/>
                    </a:cubicBezTo>
                    <a:cubicBezTo>
                      <a:pt x="68" y="78"/>
                      <a:pt x="68" y="78"/>
                      <a:pt x="68" y="78"/>
                    </a:cubicBezTo>
                    <a:cubicBezTo>
                      <a:pt x="67" y="77"/>
                      <a:pt x="67" y="77"/>
                      <a:pt x="67" y="77"/>
                    </a:cubicBezTo>
                    <a:cubicBezTo>
                      <a:pt x="67" y="77"/>
                      <a:pt x="67" y="77"/>
                      <a:pt x="67" y="77"/>
                    </a:cubicBezTo>
                    <a:cubicBezTo>
                      <a:pt x="66" y="78"/>
                      <a:pt x="66" y="78"/>
                      <a:pt x="64" y="79"/>
                    </a:cubicBezTo>
                    <a:cubicBezTo>
                      <a:pt x="59" y="84"/>
                      <a:pt x="56" y="85"/>
                      <a:pt x="54" y="85"/>
                    </a:cubicBezTo>
                    <a:cubicBezTo>
                      <a:pt x="53" y="85"/>
                      <a:pt x="53" y="84"/>
                      <a:pt x="53" y="84"/>
                    </a:cubicBezTo>
                    <a:cubicBezTo>
                      <a:pt x="55" y="80"/>
                      <a:pt x="63" y="78"/>
                      <a:pt x="63" y="78"/>
                    </a:cubicBezTo>
                    <a:cubicBezTo>
                      <a:pt x="63" y="78"/>
                      <a:pt x="59" y="78"/>
                      <a:pt x="55" y="78"/>
                    </a:cubicBezTo>
                    <a:cubicBezTo>
                      <a:pt x="51" y="78"/>
                      <a:pt x="47" y="78"/>
                      <a:pt x="45" y="80"/>
                    </a:cubicBezTo>
                    <a:cubicBezTo>
                      <a:pt x="45" y="80"/>
                      <a:pt x="45" y="80"/>
                      <a:pt x="45" y="80"/>
                    </a:cubicBezTo>
                    <a:cubicBezTo>
                      <a:pt x="45" y="80"/>
                      <a:pt x="45" y="80"/>
                      <a:pt x="45" y="80"/>
                    </a:cubicBezTo>
                    <a:cubicBezTo>
                      <a:pt x="44" y="78"/>
                      <a:pt x="42" y="73"/>
                      <a:pt x="43" y="70"/>
                    </a:cubicBezTo>
                    <a:cubicBezTo>
                      <a:pt x="42" y="70"/>
                      <a:pt x="42" y="70"/>
                      <a:pt x="41" y="70"/>
                    </a:cubicBezTo>
                    <a:cubicBezTo>
                      <a:pt x="41" y="68"/>
                      <a:pt x="41" y="67"/>
                      <a:pt x="42" y="66"/>
                    </a:cubicBezTo>
                    <a:cubicBezTo>
                      <a:pt x="43" y="66"/>
                      <a:pt x="43" y="66"/>
                      <a:pt x="43" y="66"/>
                    </a:cubicBezTo>
                    <a:cubicBezTo>
                      <a:pt x="43" y="66"/>
                      <a:pt x="43" y="66"/>
                      <a:pt x="43" y="66"/>
                    </a:cubicBezTo>
                    <a:cubicBezTo>
                      <a:pt x="42" y="66"/>
                      <a:pt x="42" y="66"/>
                      <a:pt x="42" y="66"/>
                    </a:cubicBezTo>
                    <a:cubicBezTo>
                      <a:pt x="43" y="66"/>
                      <a:pt x="45" y="65"/>
                      <a:pt x="46" y="65"/>
                    </a:cubicBezTo>
                    <a:cubicBezTo>
                      <a:pt x="46" y="65"/>
                      <a:pt x="46" y="65"/>
                      <a:pt x="46" y="65"/>
                    </a:cubicBezTo>
                    <a:cubicBezTo>
                      <a:pt x="48" y="63"/>
                      <a:pt x="50" y="62"/>
                      <a:pt x="52" y="62"/>
                    </a:cubicBezTo>
                    <a:cubicBezTo>
                      <a:pt x="54" y="62"/>
                      <a:pt x="56" y="62"/>
                      <a:pt x="57" y="64"/>
                    </a:cubicBezTo>
                    <a:cubicBezTo>
                      <a:pt x="57" y="64"/>
                      <a:pt x="56" y="59"/>
                      <a:pt x="52" y="59"/>
                    </a:cubicBezTo>
                    <a:cubicBezTo>
                      <a:pt x="51" y="59"/>
                      <a:pt x="51" y="59"/>
                      <a:pt x="50" y="59"/>
                    </a:cubicBezTo>
                    <a:cubicBezTo>
                      <a:pt x="50" y="59"/>
                      <a:pt x="40" y="58"/>
                      <a:pt x="55" y="55"/>
                    </a:cubicBezTo>
                    <a:cubicBezTo>
                      <a:pt x="55" y="55"/>
                      <a:pt x="62" y="54"/>
                      <a:pt x="54" y="54"/>
                    </a:cubicBezTo>
                    <a:cubicBezTo>
                      <a:pt x="54" y="54"/>
                      <a:pt x="47" y="51"/>
                      <a:pt x="57" y="47"/>
                    </a:cubicBezTo>
                    <a:cubicBezTo>
                      <a:pt x="57" y="47"/>
                      <a:pt x="65" y="42"/>
                      <a:pt x="55" y="42"/>
                    </a:cubicBezTo>
                    <a:cubicBezTo>
                      <a:pt x="55" y="42"/>
                      <a:pt x="54" y="42"/>
                      <a:pt x="53" y="42"/>
                    </a:cubicBezTo>
                    <a:cubicBezTo>
                      <a:pt x="53" y="42"/>
                      <a:pt x="53" y="42"/>
                      <a:pt x="52" y="42"/>
                    </a:cubicBezTo>
                    <a:cubicBezTo>
                      <a:pt x="49" y="42"/>
                      <a:pt x="42" y="41"/>
                      <a:pt x="58" y="37"/>
                    </a:cubicBezTo>
                    <a:cubicBezTo>
                      <a:pt x="58" y="37"/>
                      <a:pt x="58" y="37"/>
                      <a:pt x="59" y="36"/>
                    </a:cubicBezTo>
                    <a:cubicBezTo>
                      <a:pt x="58" y="36"/>
                      <a:pt x="58" y="34"/>
                      <a:pt x="58" y="34"/>
                    </a:cubicBezTo>
                    <a:cubicBezTo>
                      <a:pt x="58" y="33"/>
                      <a:pt x="58" y="32"/>
                      <a:pt x="58" y="31"/>
                    </a:cubicBezTo>
                    <a:cubicBezTo>
                      <a:pt x="58" y="31"/>
                      <a:pt x="57" y="30"/>
                      <a:pt x="57" y="30"/>
                    </a:cubicBezTo>
                    <a:cubicBezTo>
                      <a:pt x="57" y="30"/>
                      <a:pt x="57" y="31"/>
                      <a:pt x="57" y="31"/>
                    </a:cubicBezTo>
                    <a:cubicBezTo>
                      <a:pt x="57" y="31"/>
                      <a:pt x="57" y="36"/>
                      <a:pt x="56" y="36"/>
                    </a:cubicBezTo>
                    <a:cubicBezTo>
                      <a:pt x="56" y="36"/>
                      <a:pt x="55" y="36"/>
                      <a:pt x="55" y="36"/>
                    </a:cubicBezTo>
                    <a:cubicBezTo>
                      <a:pt x="55" y="36"/>
                      <a:pt x="55" y="36"/>
                      <a:pt x="55" y="36"/>
                    </a:cubicBezTo>
                    <a:cubicBezTo>
                      <a:pt x="54" y="36"/>
                      <a:pt x="51" y="35"/>
                      <a:pt x="52" y="32"/>
                    </a:cubicBezTo>
                    <a:cubicBezTo>
                      <a:pt x="52" y="32"/>
                      <a:pt x="52" y="31"/>
                      <a:pt x="52" y="30"/>
                    </a:cubicBezTo>
                    <a:moveTo>
                      <a:pt x="54" y="30"/>
                    </a:moveTo>
                    <a:cubicBezTo>
                      <a:pt x="54" y="30"/>
                      <a:pt x="54" y="30"/>
                      <a:pt x="54" y="30"/>
                    </a:cubicBezTo>
                    <a:cubicBezTo>
                      <a:pt x="54" y="34"/>
                      <a:pt x="55" y="34"/>
                      <a:pt x="55" y="34"/>
                    </a:cubicBezTo>
                    <a:cubicBezTo>
                      <a:pt x="55" y="34"/>
                      <a:pt x="55" y="34"/>
                      <a:pt x="55" y="34"/>
                    </a:cubicBezTo>
                    <a:cubicBezTo>
                      <a:pt x="55" y="34"/>
                      <a:pt x="55" y="34"/>
                      <a:pt x="55" y="34"/>
                    </a:cubicBezTo>
                    <a:cubicBezTo>
                      <a:pt x="56" y="34"/>
                      <a:pt x="56" y="32"/>
                      <a:pt x="56" y="30"/>
                    </a:cubicBezTo>
                    <a:cubicBezTo>
                      <a:pt x="55" y="30"/>
                      <a:pt x="55" y="30"/>
                      <a:pt x="54" y="30"/>
                    </a:cubicBezTo>
                    <a:moveTo>
                      <a:pt x="44" y="29"/>
                    </a:moveTo>
                    <a:cubicBezTo>
                      <a:pt x="43" y="30"/>
                      <a:pt x="42" y="32"/>
                      <a:pt x="40" y="33"/>
                    </a:cubicBezTo>
                    <a:cubicBezTo>
                      <a:pt x="40" y="34"/>
                      <a:pt x="40" y="34"/>
                      <a:pt x="39" y="34"/>
                    </a:cubicBezTo>
                    <a:cubicBezTo>
                      <a:pt x="39" y="35"/>
                      <a:pt x="38" y="37"/>
                      <a:pt x="38" y="38"/>
                    </a:cubicBezTo>
                    <a:cubicBezTo>
                      <a:pt x="46" y="35"/>
                      <a:pt x="46" y="35"/>
                      <a:pt x="46" y="35"/>
                    </a:cubicBezTo>
                    <a:cubicBezTo>
                      <a:pt x="44" y="35"/>
                      <a:pt x="44" y="33"/>
                      <a:pt x="44" y="32"/>
                    </a:cubicBezTo>
                    <a:cubicBezTo>
                      <a:pt x="44" y="33"/>
                      <a:pt x="44" y="33"/>
                      <a:pt x="43" y="33"/>
                    </a:cubicBezTo>
                    <a:cubicBezTo>
                      <a:pt x="42" y="36"/>
                      <a:pt x="42" y="36"/>
                      <a:pt x="42" y="36"/>
                    </a:cubicBezTo>
                    <a:cubicBezTo>
                      <a:pt x="40" y="36"/>
                      <a:pt x="40" y="36"/>
                      <a:pt x="40" y="36"/>
                    </a:cubicBezTo>
                    <a:cubicBezTo>
                      <a:pt x="41" y="33"/>
                      <a:pt x="41" y="33"/>
                      <a:pt x="41" y="33"/>
                    </a:cubicBezTo>
                    <a:cubicBezTo>
                      <a:pt x="43" y="33"/>
                      <a:pt x="43" y="33"/>
                      <a:pt x="43" y="33"/>
                    </a:cubicBezTo>
                    <a:cubicBezTo>
                      <a:pt x="42" y="32"/>
                      <a:pt x="42" y="32"/>
                      <a:pt x="44" y="30"/>
                    </a:cubicBezTo>
                    <a:cubicBezTo>
                      <a:pt x="44" y="29"/>
                      <a:pt x="44" y="29"/>
                      <a:pt x="44" y="29"/>
                    </a:cubicBezTo>
                    <a:moveTo>
                      <a:pt x="49" y="25"/>
                    </a:moveTo>
                    <a:cubicBezTo>
                      <a:pt x="48" y="26"/>
                      <a:pt x="47" y="27"/>
                      <a:pt x="46" y="27"/>
                    </a:cubicBezTo>
                    <a:cubicBezTo>
                      <a:pt x="46" y="28"/>
                      <a:pt x="46" y="28"/>
                      <a:pt x="46" y="28"/>
                    </a:cubicBezTo>
                    <a:cubicBezTo>
                      <a:pt x="47" y="28"/>
                      <a:pt x="48" y="27"/>
                      <a:pt x="49" y="26"/>
                    </a:cubicBezTo>
                    <a:cubicBezTo>
                      <a:pt x="49" y="26"/>
                      <a:pt x="49" y="26"/>
                      <a:pt x="49" y="25"/>
                    </a:cubicBezTo>
                    <a:moveTo>
                      <a:pt x="44" y="23"/>
                    </a:moveTo>
                    <a:cubicBezTo>
                      <a:pt x="43" y="24"/>
                      <a:pt x="43" y="24"/>
                      <a:pt x="42" y="25"/>
                    </a:cubicBezTo>
                    <a:cubicBezTo>
                      <a:pt x="42" y="25"/>
                      <a:pt x="41" y="26"/>
                      <a:pt x="43" y="26"/>
                    </a:cubicBezTo>
                    <a:cubicBezTo>
                      <a:pt x="43" y="26"/>
                      <a:pt x="44" y="26"/>
                      <a:pt x="44" y="26"/>
                    </a:cubicBezTo>
                    <a:cubicBezTo>
                      <a:pt x="44" y="25"/>
                      <a:pt x="44" y="24"/>
                      <a:pt x="44" y="24"/>
                    </a:cubicBezTo>
                    <a:cubicBezTo>
                      <a:pt x="44" y="24"/>
                      <a:pt x="44" y="23"/>
                      <a:pt x="44" y="23"/>
                    </a:cubicBezTo>
                    <a:moveTo>
                      <a:pt x="55" y="22"/>
                    </a:moveTo>
                    <a:cubicBezTo>
                      <a:pt x="55" y="22"/>
                      <a:pt x="55" y="22"/>
                      <a:pt x="55" y="22"/>
                    </a:cubicBezTo>
                    <a:cubicBezTo>
                      <a:pt x="55" y="22"/>
                      <a:pt x="55" y="22"/>
                      <a:pt x="55" y="22"/>
                    </a:cubicBezTo>
                    <a:cubicBezTo>
                      <a:pt x="54" y="22"/>
                      <a:pt x="54" y="23"/>
                      <a:pt x="54" y="24"/>
                    </a:cubicBezTo>
                    <a:cubicBezTo>
                      <a:pt x="54" y="24"/>
                      <a:pt x="54" y="24"/>
                      <a:pt x="54" y="24"/>
                    </a:cubicBezTo>
                    <a:cubicBezTo>
                      <a:pt x="54" y="24"/>
                      <a:pt x="55" y="23"/>
                      <a:pt x="55" y="22"/>
                    </a:cubicBezTo>
                    <a:cubicBezTo>
                      <a:pt x="55" y="22"/>
                      <a:pt x="55" y="22"/>
                      <a:pt x="55" y="22"/>
                    </a:cubicBezTo>
                    <a:moveTo>
                      <a:pt x="47" y="22"/>
                    </a:moveTo>
                    <a:cubicBezTo>
                      <a:pt x="47" y="22"/>
                      <a:pt x="46" y="22"/>
                      <a:pt x="46" y="22"/>
                    </a:cubicBezTo>
                    <a:cubicBezTo>
                      <a:pt x="46" y="23"/>
                      <a:pt x="46" y="24"/>
                      <a:pt x="46" y="26"/>
                    </a:cubicBezTo>
                    <a:cubicBezTo>
                      <a:pt x="47" y="25"/>
                      <a:pt x="47" y="25"/>
                      <a:pt x="48" y="25"/>
                    </a:cubicBezTo>
                    <a:cubicBezTo>
                      <a:pt x="49" y="25"/>
                      <a:pt x="49" y="25"/>
                      <a:pt x="49" y="25"/>
                    </a:cubicBezTo>
                    <a:cubicBezTo>
                      <a:pt x="49" y="24"/>
                      <a:pt x="49" y="24"/>
                      <a:pt x="49" y="24"/>
                    </a:cubicBezTo>
                    <a:cubicBezTo>
                      <a:pt x="49" y="22"/>
                      <a:pt x="48" y="22"/>
                      <a:pt x="47" y="22"/>
                    </a:cubicBezTo>
                    <a:moveTo>
                      <a:pt x="24" y="21"/>
                    </a:moveTo>
                    <a:cubicBezTo>
                      <a:pt x="24" y="21"/>
                      <a:pt x="24" y="22"/>
                      <a:pt x="24" y="22"/>
                    </a:cubicBezTo>
                    <a:cubicBezTo>
                      <a:pt x="24" y="22"/>
                      <a:pt x="24" y="22"/>
                      <a:pt x="24" y="22"/>
                    </a:cubicBezTo>
                    <a:cubicBezTo>
                      <a:pt x="24" y="22"/>
                      <a:pt x="24" y="21"/>
                      <a:pt x="24" y="21"/>
                    </a:cubicBezTo>
                    <a:moveTo>
                      <a:pt x="53" y="21"/>
                    </a:moveTo>
                    <a:cubicBezTo>
                      <a:pt x="52" y="21"/>
                      <a:pt x="51" y="21"/>
                      <a:pt x="50" y="22"/>
                    </a:cubicBezTo>
                    <a:cubicBezTo>
                      <a:pt x="51" y="22"/>
                      <a:pt x="51" y="23"/>
                      <a:pt x="51" y="24"/>
                    </a:cubicBezTo>
                    <a:cubicBezTo>
                      <a:pt x="51" y="24"/>
                      <a:pt x="51" y="24"/>
                      <a:pt x="51" y="24"/>
                    </a:cubicBezTo>
                    <a:cubicBezTo>
                      <a:pt x="51" y="24"/>
                      <a:pt x="51" y="24"/>
                      <a:pt x="51" y="24"/>
                    </a:cubicBezTo>
                    <a:cubicBezTo>
                      <a:pt x="51" y="24"/>
                      <a:pt x="51" y="25"/>
                      <a:pt x="51" y="25"/>
                    </a:cubicBezTo>
                    <a:cubicBezTo>
                      <a:pt x="52" y="25"/>
                      <a:pt x="52" y="25"/>
                      <a:pt x="52" y="25"/>
                    </a:cubicBezTo>
                    <a:cubicBezTo>
                      <a:pt x="52" y="23"/>
                      <a:pt x="52" y="22"/>
                      <a:pt x="52" y="22"/>
                    </a:cubicBezTo>
                    <a:cubicBezTo>
                      <a:pt x="52" y="22"/>
                      <a:pt x="52" y="22"/>
                      <a:pt x="53" y="21"/>
                    </a:cubicBezTo>
                    <a:moveTo>
                      <a:pt x="31" y="11"/>
                    </a:moveTo>
                    <a:cubicBezTo>
                      <a:pt x="31" y="11"/>
                      <a:pt x="33" y="11"/>
                      <a:pt x="33" y="6"/>
                    </a:cubicBezTo>
                    <a:cubicBezTo>
                      <a:pt x="39" y="17"/>
                      <a:pt x="39" y="17"/>
                      <a:pt x="39" y="17"/>
                    </a:cubicBezTo>
                    <a:cubicBezTo>
                      <a:pt x="39" y="17"/>
                      <a:pt x="45" y="16"/>
                      <a:pt x="48" y="16"/>
                    </a:cubicBezTo>
                    <a:cubicBezTo>
                      <a:pt x="50" y="16"/>
                      <a:pt x="51" y="17"/>
                      <a:pt x="46" y="18"/>
                    </a:cubicBezTo>
                    <a:cubicBezTo>
                      <a:pt x="46" y="18"/>
                      <a:pt x="46" y="18"/>
                      <a:pt x="45" y="18"/>
                    </a:cubicBezTo>
                    <a:cubicBezTo>
                      <a:pt x="44" y="18"/>
                      <a:pt x="39" y="18"/>
                      <a:pt x="34" y="23"/>
                    </a:cubicBezTo>
                    <a:cubicBezTo>
                      <a:pt x="34" y="23"/>
                      <a:pt x="34" y="11"/>
                      <a:pt x="31" y="11"/>
                    </a:cubicBezTo>
                    <a:cubicBezTo>
                      <a:pt x="31" y="11"/>
                      <a:pt x="31" y="11"/>
                      <a:pt x="31" y="11"/>
                    </a:cubicBezTo>
                    <a:cubicBezTo>
                      <a:pt x="31" y="11"/>
                      <a:pt x="31" y="11"/>
                      <a:pt x="31" y="11"/>
                    </a:cubicBezTo>
                    <a:cubicBezTo>
                      <a:pt x="31" y="11"/>
                      <a:pt x="31" y="11"/>
                      <a:pt x="31" y="11"/>
                    </a:cubicBezTo>
                    <a:moveTo>
                      <a:pt x="32" y="0"/>
                    </a:moveTo>
                    <a:cubicBezTo>
                      <a:pt x="32" y="0"/>
                      <a:pt x="35" y="11"/>
                      <a:pt x="30" y="11"/>
                    </a:cubicBezTo>
                    <a:cubicBezTo>
                      <a:pt x="29" y="11"/>
                      <a:pt x="27" y="10"/>
                      <a:pt x="25" y="9"/>
                    </a:cubicBezTo>
                    <a:cubicBezTo>
                      <a:pt x="25" y="9"/>
                      <a:pt x="25" y="9"/>
                      <a:pt x="25" y="9"/>
                    </a:cubicBezTo>
                    <a:cubicBezTo>
                      <a:pt x="24" y="9"/>
                      <a:pt x="22" y="10"/>
                      <a:pt x="18" y="19"/>
                    </a:cubicBezTo>
                    <a:cubicBezTo>
                      <a:pt x="18" y="19"/>
                      <a:pt x="20" y="20"/>
                      <a:pt x="22" y="21"/>
                    </a:cubicBezTo>
                    <a:cubicBezTo>
                      <a:pt x="23" y="21"/>
                      <a:pt x="23" y="21"/>
                      <a:pt x="23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0"/>
                      <a:pt x="23" y="19"/>
                      <a:pt x="21" y="19"/>
                    </a:cubicBezTo>
                    <a:cubicBezTo>
                      <a:pt x="21" y="19"/>
                      <a:pt x="20" y="19"/>
                      <a:pt x="19" y="19"/>
                    </a:cubicBezTo>
                    <a:cubicBezTo>
                      <a:pt x="19" y="19"/>
                      <a:pt x="23" y="9"/>
                      <a:pt x="24" y="9"/>
                    </a:cubicBezTo>
                    <a:cubicBezTo>
                      <a:pt x="24" y="9"/>
                      <a:pt x="24" y="9"/>
                      <a:pt x="24" y="9"/>
                    </a:cubicBezTo>
                    <a:cubicBezTo>
                      <a:pt x="25" y="22"/>
                      <a:pt x="25" y="22"/>
                      <a:pt x="25" y="22"/>
                    </a:cubicBezTo>
                    <a:cubicBezTo>
                      <a:pt x="25" y="22"/>
                      <a:pt x="26" y="22"/>
                      <a:pt x="26" y="22"/>
                    </a:cubicBezTo>
                    <a:cubicBezTo>
                      <a:pt x="27" y="22"/>
                      <a:pt x="27" y="21"/>
                      <a:pt x="28" y="21"/>
                    </a:cubicBezTo>
                    <a:cubicBezTo>
                      <a:pt x="28" y="21"/>
                      <a:pt x="29" y="21"/>
                      <a:pt x="29" y="21"/>
                    </a:cubicBezTo>
                    <a:cubicBezTo>
                      <a:pt x="29" y="21"/>
                      <a:pt x="29" y="21"/>
                      <a:pt x="29" y="21"/>
                    </a:cubicBezTo>
                    <a:cubicBezTo>
                      <a:pt x="30" y="21"/>
                      <a:pt x="32" y="22"/>
                      <a:pt x="33" y="23"/>
                    </a:cubicBezTo>
                    <a:cubicBezTo>
                      <a:pt x="33" y="24"/>
                      <a:pt x="34" y="24"/>
                      <a:pt x="34" y="24"/>
                    </a:cubicBezTo>
                    <a:cubicBezTo>
                      <a:pt x="35" y="22"/>
                      <a:pt x="37" y="21"/>
                      <a:pt x="38" y="21"/>
                    </a:cubicBezTo>
                    <a:cubicBezTo>
                      <a:pt x="41" y="20"/>
                      <a:pt x="44" y="18"/>
                      <a:pt x="47" y="18"/>
                    </a:cubicBezTo>
                    <a:cubicBezTo>
                      <a:pt x="47" y="18"/>
                      <a:pt x="48" y="18"/>
                      <a:pt x="48" y="18"/>
                    </a:cubicBezTo>
                    <a:cubicBezTo>
                      <a:pt x="48" y="18"/>
                      <a:pt x="48" y="18"/>
                      <a:pt x="49" y="18"/>
                    </a:cubicBezTo>
                    <a:cubicBezTo>
                      <a:pt x="49" y="18"/>
                      <a:pt x="49" y="18"/>
                      <a:pt x="47" y="20"/>
                    </a:cubicBezTo>
                    <a:cubicBezTo>
                      <a:pt x="48" y="20"/>
                      <a:pt x="48" y="20"/>
                      <a:pt x="48" y="20"/>
                    </a:cubicBezTo>
                    <a:cubicBezTo>
                      <a:pt x="49" y="20"/>
                      <a:pt x="50" y="19"/>
                      <a:pt x="53" y="17"/>
                    </a:cubicBezTo>
                    <a:cubicBezTo>
                      <a:pt x="53" y="17"/>
                      <a:pt x="49" y="17"/>
                      <a:pt x="50" y="15"/>
                    </a:cubicBezTo>
                    <a:cubicBezTo>
                      <a:pt x="50" y="15"/>
                      <a:pt x="40" y="7"/>
                      <a:pt x="45" y="7"/>
                    </a:cubicBezTo>
                    <a:cubicBezTo>
                      <a:pt x="45" y="7"/>
                      <a:pt x="46" y="7"/>
                      <a:pt x="46" y="8"/>
                    </a:cubicBezTo>
                    <a:cubicBezTo>
                      <a:pt x="46" y="8"/>
                      <a:pt x="54" y="8"/>
                      <a:pt x="58" y="15"/>
                    </a:cubicBezTo>
                    <a:cubicBezTo>
                      <a:pt x="58" y="14"/>
                      <a:pt x="58" y="13"/>
                      <a:pt x="58" y="12"/>
                    </a:cubicBezTo>
                    <a:cubicBezTo>
                      <a:pt x="58" y="12"/>
                      <a:pt x="50" y="4"/>
                      <a:pt x="47" y="1"/>
                    </a:cubicBezTo>
                    <a:cubicBezTo>
                      <a:pt x="46" y="1"/>
                      <a:pt x="46" y="3"/>
                      <a:pt x="43" y="3"/>
                    </a:cubicBezTo>
                    <a:cubicBezTo>
                      <a:pt x="42" y="3"/>
                      <a:pt x="40" y="3"/>
                      <a:pt x="38" y="2"/>
                    </a:cubicBezTo>
                    <a:cubicBezTo>
                      <a:pt x="38" y="2"/>
                      <a:pt x="36" y="1"/>
                      <a:pt x="33" y="1"/>
                    </a:cubicBezTo>
                    <a:cubicBezTo>
                      <a:pt x="33" y="1"/>
                      <a:pt x="33" y="1"/>
                      <a:pt x="32" y="0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32" y="0"/>
                      <a:pt x="32" y="0"/>
                      <a:pt x="32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359" name="Freeform 367">
                <a:extLst>
                  <a:ext uri="{FF2B5EF4-FFF2-40B4-BE49-F238E27FC236}">
                    <a16:creationId xmlns:a16="http://schemas.microsoft.com/office/drawing/2014/main" id="{5F398C90-FCD2-C141-98B9-B05C08CFA9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04" y="773"/>
                <a:ext cx="9" cy="19"/>
              </a:xfrm>
              <a:custGeom>
                <a:avLst/>
                <a:gdLst>
                  <a:gd name="T0" fmla="*/ 5 w 6"/>
                  <a:gd name="T1" fmla="*/ 0 h 13"/>
                  <a:gd name="T2" fmla="*/ 0 w 6"/>
                  <a:gd name="T3" fmla="*/ 10 h 13"/>
                  <a:gd name="T4" fmla="*/ 2 w 6"/>
                  <a:gd name="T5" fmla="*/ 10 h 13"/>
                  <a:gd name="T6" fmla="*/ 5 w 6"/>
                  <a:gd name="T7" fmla="*/ 12 h 13"/>
                  <a:gd name="T8" fmla="*/ 5 w 6"/>
                  <a:gd name="T9" fmla="*/ 12 h 13"/>
                  <a:gd name="T10" fmla="*/ 5 w 6"/>
                  <a:gd name="T11" fmla="*/ 12 h 13"/>
                  <a:gd name="T12" fmla="*/ 5 w 6"/>
                  <a:gd name="T13" fmla="*/ 13 h 13"/>
                  <a:gd name="T14" fmla="*/ 6 w 6"/>
                  <a:gd name="T15" fmla="*/ 13 h 13"/>
                  <a:gd name="T16" fmla="*/ 5 w 6"/>
                  <a:gd name="T17" fmla="*/ 0 h 13"/>
                  <a:gd name="T18" fmla="*/ 5 w 6"/>
                  <a:gd name="T19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" h="13">
                    <a:moveTo>
                      <a:pt x="5" y="0"/>
                    </a:moveTo>
                    <a:cubicBezTo>
                      <a:pt x="4" y="0"/>
                      <a:pt x="0" y="10"/>
                      <a:pt x="0" y="10"/>
                    </a:cubicBezTo>
                    <a:cubicBezTo>
                      <a:pt x="1" y="10"/>
                      <a:pt x="2" y="10"/>
                      <a:pt x="2" y="10"/>
                    </a:cubicBezTo>
                    <a:cubicBezTo>
                      <a:pt x="4" y="10"/>
                      <a:pt x="5" y="11"/>
                      <a:pt x="5" y="12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5" y="12"/>
                      <a:pt x="5" y="13"/>
                      <a:pt x="5" y="13"/>
                    </a:cubicBezTo>
                    <a:cubicBezTo>
                      <a:pt x="5" y="13"/>
                      <a:pt x="6" y="13"/>
                      <a:pt x="6" y="13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360" name="Freeform 368">
                <a:extLst>
                  <a:ext uri="{FF2B5EF4-FFF2-40B4-BE49-F238E27FC236}">
                    <a16:creationId xmlns:a16="http://schemas.microsoft.com/office/drawing/2014/main" id="{7393C895-A7FD-EB4D-A276-A982B4D51F0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21" y="768"/>
                <a:ext cx="29" cy="25"/>
              </a:xfrm>
              <a:custGeom>
                <a:avLst/>
                <a:gdLst>
                  <a:gd name="T0" fmla="*/ 0 w 20"/>
                  <a:gd name="T1" fmla="*/ 5 h 17"/>
                  <a:gd name="T2" fmla="*/ 0 w 20"/>
                  <a:gd name="T3" fmla="*/ 5 h 17"/>
                  <a:gd name="T4" fmla="*/ 0 w 20"/>
                  <a:gd name="T5" fmla="*/ 5 h 17"/>
                  <a:gd name="T6" fmla="*/ 2 w 20"/>
                  <a:gd name="T7" fmla="*/ 0 h 17"/>
                  <a:gd name="T8" fmla="*/ 0 w 20"/>
                  <a:gd name="T9" fmla="*/ 5 h 17"/>
                  <a:gd name="T10" fmla="*/ 0 w 20"/>
                  <a:gd name="T11" fmla="*/ 5 h 17"/>
                  <a:gd name="T12" fmla="*/ 3 w 20"/>
                  <a:gd name="T13" fmla="*/ 17 h 17"/>
                  <a:gd name="T14" fmla="*/ 14 w 20"/>
                  <a:gd name="T15" fmla="*/ 12 h 17"/>
                  <a:gd name="T16" fmla="*/ 15 w 20"/>
                  <a:gd name="T17" fmla="*/ 12 h 17"/>
                  <a:gd name="T18" fmla="*/ 17 w 20"/>
                  <a:gd name="T19" fmla="*/ 10 h 17"/>
                  <a:gd name="T20" fmla="*/ 8 w 20"/>
                  <a:gd name="T21" fmla="*/ 11 h 17"/>
                  <a:gd name="T22" fmla="*/ 2 w 20"/>
                  <a:gd name="T23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0" h="17">
                    <a:moveTo>
                      <a:pt x="0" y="5"/>
                    </a:move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moveTo>
                      <a:pt x="2" y="0"/>
                    </a:moveTo>
                    <a:cubicBezTo>
                      <a:pt x="2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3" y="5"/>
                      <a:pt x="3" y="17"/>
                      <a:pt x="3" y="17"/>
                    </a:cubicBezTo>
                    <a:cubicBezTo>
                      <a:pt x="8" y="12"/>
                      <a:pt x="13" y="12"/>
                      <a:pt x="14" y="12"/>
                    </a:cubicBezTo>
                    <a:cubicBezTo>
                      <a:pt x="15" y="12"/>
                      <a:pt x="15" y="12"/>
                      <a:pt x="15" y="12"/>
                    </a:cubicBezTo>
                    <a:cubicBezTo>
                      <a:pt x="20" y="11"/>
                      <a:pt x="19" y="10"/>
                      <a:pt x="17" y="10"/>
                    </a:cubicBezTo>
                    <a:cubicBezTo>
                      <a:pt x="14" y="10"/>
                      <a:pt x="8" y="11"/>
                      <a:pt x="8" y="11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361" name="Freeform 369">
                <a:extLst>
                  <a:ext uri="{FF2B5EF4-FFF2-40B4-BE49-F238E27FC236}">
                    <a16:creationId xmlns:a16="http://schemas.microsoft.com/office/drawing/2014/main" id="{D6F7597E-0BA4-1B45-90BC-1B90F23DC4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36" y="856"/>
                <a:ext cx="3" cy="5"/>
              </a:xfrm>
              <a:custGeom>
                <a:avLst/>
                <a:gdLst>
                  <a:gd name="T0" fmla="*/ 1 w 2"/>
                  <a:gd name="T1" fmla="*/ 0 h 4"/>
                  <a:gd name="T2" fmla="*/ 0 w 2"/>
                  <a:gd name="T3" fmla="*/ 4 h 4"/>
                  <a:gd name="T4" fmla="*/ 2 w 2"/>
                  <a:gd name="T5" fmla="*/ 4 h 4"/>
                  <a:gd name="T6" fmla="*/ 2 w 2"/>
                  <a:gd name="T7" fmla="*/ 4 h 4"/>
                  <a:gd name="T8" fmla="*/ 2 w 2"/>
                  <a:gd name="T9" fmla="*/ 4 h 4"/>
                  <a:gd name="T10" fmla="*/ 2 w 2"/>
                  <a:gd name="T11" fmla="*/ 4 h 4"/>
                  <a:gd name="T12" fmla="*/ 2 w 2"/>
                  <a:gd name="T13" fmla="*/ 4 h 4"/>
                  <a:gd name="T14" fmla="*/ 2 w 2"/>
                  <a:gd name="T15" fmla="*/ 0 h 4"/>
                  <a:gd name="T16" fmla="*/ 1 w 2"/>
                  <a:gd name="T1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" h="4">
                    <a:moveTo>
                      <a:pt x="1" y="0"/>
                    </a:moveTo>
                    <a:cubicBezTo>
                      <a:pt x="0" y="1"/>
                      <a:pt x="0" y="2"/>
                      <a:pt x="0" y="4"/>
                    </a:cubicBezTo>
                    <a:cubicBezTo>
                      <a:pt x="1" y="4"/>
                      <a:pt x="1" y="4"/>
                      <a:pt x="2" y="4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2" y="2"/>
                      <a:pt x="2" y="1"/>
                      <a:pt x="2" y="0"/>
                    </a:cubicBez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pic>
            <p:nvPicPr>
              <p:cNvPr id="362" name="Picture 370">
                <a:extLst>
                  <a:ext uri="{FF2B5EF4-FFF2-40B4-BE49-F238E27FC236}">
                    <a16:creationId xmlns:a16="http://schemas.microsoft.com/office/drawing/2014/main" id="{EA3F63AB-342F-1E47-B6B3-11FCEA955B2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18" y="754"/>
                <a:ext cx="11" cy="1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63" name="Freeform 371">
                <a:extLst>
                  <a:ext uri="{FF2B5EF4-FFF2-40B4-BE49-F238E27FC236}">
                    <a16:creationId xmlns:a16="http://schemas.microsoft.com/office/drawing/2014/main" id="{DF90432B-23F4-D245-BB24-7E6716E6D5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23" y="760"/>
                <a:ext cx="1" cy="1"/>
              </a:xfrm>
              <a:custGeom>
                <a:avLst/>
                <a:gdLst>
                  <a:gd name="T0" fmla="*/ 0 w 1"/>
                  <a:gd name="T1" fmla="*/ 0 h 1"/>
                  <a:gd name="T2" fmla="*/ 1 w 1"/>
                  <a:gd name="T3" fmla="*/ 1 h 1"/>
                  <a:gd name="T4" fmla="*/ 1 w 1"/>
                  <a:gd name="T5" fmla="*/ 1 h 1"/>
                  <a:gd name="T6" fmla="*/ 0 w 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364" name="Freeform 372">
                <a:extLst>
                  <a:ext uri="{FF2B5EF4-FFF2-40B4-BE49-F238E27FC236}">
                    <a16:creationId xmlns:a16="http://schemas.microsoft.com/office/drawing/2014/main" id="{3D8D2690-6269-8041-BEEA-AB86306866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08" y="790"/>
                <a:ext cx="3" cy="2"/>
              </a:xfrm>
              <a:custGeom>
                <a:avLst/>
                <a:gdLst>
                  <a:gd name="T0" fmla="*/ 1 w 2"/>
                  <a:gd name="T1" fmla="*/ 0 h 1"/>
                  <a:gd name="T2" fmla="*/ 0 w 2"/>
                  <a:gd name="T3" fmla="*/ 0 h 1"/>
                  <a:gd name="T4" fmla="*/ 2 w 2"/>
                  <a:gd name="T5" fmla="*/ 1 h 1"/>
                  <a:gd name="T6" fmla="*/ 2 w 2"/>
                  <a:gd name="T7" fmla="*/ 0 h 1"/>
                  <a:gd name="T8" fmla="*/ 2 w 2"/>
                  <a:gd name="T9" fmla="*/ 0 h 1"/>
                  <a:gd name="T10" fmla="*/ 2 w 2"/>
                  <a:gd name="T11" fmla="*/ 0 h 1"/>
                  <a:gd name="T12" fmla="*/ 1 w 2"/>
                  <a:gd name="T13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" h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2" y="1"/>
                    </a:cubicBezTo>
                    <a:cubicBezTo>
                      <a:pt x="2" y="1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365" name="Freeform 373">
                <a:extLst>
                  <a:ext uri="{FF2B5EF4-FFF2-40B4-BE49-F238E27FC236}">
                    <a16:creationId xmlns:a16="http://schemas.microsoft.com/office/drawing/2014/main" id="{D0C91F9B-F159-5243-8CFA-169845402A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34" y="808"/>
                <a:ext cx="5" cy="4"/>
              </a:xfrm>
              <a:custGeom>
                <a:avLst/>
                <a:gdLst>
                  <a:gd name="T0" fmla="*/ 1 w 3"/>
                  <a:gd name="T1" fmla="*/ 0 h 3"/>
                  <a:gd name="T2" fmla="*/ 0 w 3"/>
                  <a:gd name="T3" fmla="*/ 3 h 3"/>
                  <a:gd name="T4" fmla="*/ 2 w 3"/>
                  <a:gd name="T5" fmla="*/ 3 h 3"/>
                  <a:gd name="T6" fmla="*/ 3 w 3"/>
                  <a:gd name="T7" fmla="*/ 0 h 3"/>
                  <a:gd name="T8" fmla="*/ 3 w 3"/>
                  <a:gd name="T9" fmla="*/ 0 h 3"/>
                  <a:gd name="T10" fmla="*/ 3 w 3"/>
                  <a:gd name="T11" fmla="*/ 0 h 3"/>
                  <a:gd name="T12" fmla="*/ 3 w 3"/>
                  <a:gd name="T13" fmla="*/ 0 h 3"/>
                  <a:gd name="T14" fmla="*/ 1 w 3"/>
                  <a:gd name="T15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" h="3">
                    <a:moveTo>
                      <a:pt x="1" y="0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366" name="Freeform 374">
                <a:extLst>
                  <a:ext uri="{FF2B5EF4-FFF2-40B4-BE49-F238E27FC236}">
                    <a16:creationId xmlns:a16="http://schemas.microsoft.com/office/drawing/2014/main" id="{6176C592-67EC-964D-A4F6-8C512165AD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14" y="790"/>
                <a:ext cx="10" cy="3"/>
              </a:xfrm>
              <a:custGeom>
                <a:avLst/>
                <a:gdLst>
                  <a:gd name="T0" fmla="*/ 3 w 7"/>
                  <a:gd name="T1" fmla="*/ 0 h 2"/>
                  <a:gd name="T2" fmla="*/ 3 w 7"/>
                  <a:gd name="T3" fmla="*/ 0 h 2"/>
                  <a:gd name="T4" fmla="*/ 2 w 7"/>
                  <a:gd name="T5" fmla="*/ 0 h 2"/>
                  <a:gd name="T6" fmla="*/ 0 w 7"/>
                  <a:gd name="T7" fmla="*/ 1 h 2"/>
                  <a:gd name="T8" fmla="*/ 7 w 7"/>
                  <a:gd name="T9" fmla="*/ 2 h 2"/>
                  <a:gd name="T10" fmla="*/ 3 w 7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" h="2">
                    <a:moveTo>
                      <a:pt x="3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2" y="0"/>
                      <a:pt x="2" y="0"/>
                    </a:cubicBezTo>
                    <a:cubicBezTo>
                      <a:pt x="1" y="0"/>
                      <a:pt x="1" y="1"/>
                      <a:pt x="0" y="1"/>
                    </a:cubicBezTo>
                    <a:cubicBezTo>
                      <a:pt x="2" y="2"/>
                      <a:pt x="4" y="2"/>
                      <a:pt x="7" y="2"/>
                    </a:cubicBezTo>
                    <a:cubicBezTo>
                      <a:pt x="6" y="1"/>
                      <a:pt x="4" y="0"/>
                      <a:pt x="3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367" name="Freeform 375">
                <a:extLst>
                  <a:ext uri="{FF2B5EF4-FFF2-40B4-BE49-F238E27FC236}">
                    <a16:creationId xmlns:a16="http://schemas.microsoft.com/office/drawing/2014/main" id="{B877A09D-C0F7-634C-B824-C404582D388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26" y="790"/>
                <a:ext cx="8" cy="19"/>
              </a:xfrm>
              <a:custGeom>
                <a:avLst/>
                <a:gdLst>
                  <a:gd name="T0" fmla="*/ 6 w 6"/>
                  <a:gd name="T1" fmla="*/ 12 h 13"/>
                  <a:gd name="T2" fmla="*/ 5 w 6"/>
                  <a:gd name="T3" fmla="*/ 13 h 13"/>
                  <a:gd name="T4" fmla="*/ 6 w 6"/>
                  <a:gd name="T5" fmla="*/ 12 h 13"/>
                  <a:gd name="T6" fmla="*/ 4 w 6"/>
                  <a:gd name="T7" fmla="*/ 0 h 13"/>
                  <a:gd name="T8" fmla="*/ 0 w 6"/>
                  <a:gd name="T9" fmla="*/ 3 h 13"/>
                  <a:gd name="T10" fmla="*/ 0 w 6"/>
                  <a:gd name="T11" fmla="*/ 3 h 13"/>
                  <a:gd name="T12" fmla="*/ 4 w 6"/>
                  <a:gd name="T13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13">
                    <a:moveTo>
                      <a:pt x="6" y="12"/>
                    </a:moveTo>
                    <a:cubicBezTo>
                      <a:pt x="6" y="12"/>
                      <a:pt x="6" y="13"/>
                      <a:pt x="5" y="13"/>
                    </a:cubicBezTo>
                    <a:cubicBezTo>
                      <a:pt x="6" y="13"/>
                      <a:pt x="6" y="13"/>
                      <a:pt x="6" y="12"/>
                    </a:cubicBezTo>
                    <a:moveTo>
                      <a:pt x="4" y="0"/>
                    </a:moveTo>
                    <a:cubicBezTo>
                      <a:pt x="3" y="0"/>
                      <a:pt x="1" y="1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2" y="1"/>
                      <a:pt x="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368" name="Freeform 376">
                <a:extLst>
                  <a:ext uri="{FF2B5EF4-FFF2-40B4-BE49-F238E27FC236}">
                    <a16:creationId xmlns:a16="http://schemas.microsoft.com/office/drawing/2014/main" id="{7D4BEC0F-C773-2A4C-B038-197EC2E3A30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40" y="789"/>
                <a:ext cx="10" cy="21"/>
              </a:xfrm>
              <a:custGeom>
                <a:avLst/>
                <a:gdLst>
                  <a:gd name="T0" fmla="*/ 7 w 7"/>
                  <a:gd name="T1" fmla="*/ 10 h 15"/>
                  <a:gd name="T2" fmla="*/ 5 w 7"/>
                  <a:gd name="T3" fmla="*/ 11 h 15"/>
                  <a:gd name="T4" fmla="*/ 3 w 7"/>
                  <a:gd name="T5" fmla="*/ 14 h 15"/>
                  <a:gd name="T6" fmla="*/ 3 w 7"/>
                  <a:gd name="T7" fmla="*/ 14 h 15"/>
                  <a:gd name="T8" fmla="*/ 2 w 7"/>
                  <a:gd name="T9" fmla="*/ 12 h 15"/>
                  <a:gd name="T10" fmla="*/ 0 w 7"/>
                  <a:gd name="T11" fmla="*/ 12 h 15"/>
                  <a:gd name="T12" fmla="*/ 2 w 7"/>
                  <a:gd name="T13" fmla="*/ 15 h 15"/>
                  <a:gd name="T14" fmla="*/ 6 w 7"/>
                  <a:gd name="T15" fmla="*/ 14 h 15"/>
                  <a:gd name="T16" fmla="*/ 6 w 7"/>
                  <a:gd name="T17" fmla="*/ 13 h 15"/>
                  <a:gd name="T18" fmla="*/ 7 w 7"/>
                  <a:gd name="T19" fmla="*/ 10 h 15"/>
                  <a:gd name="T20" fmla="*/ 2 w 7"/>
                  <a:gd name="T21" fmla="*/ 7 h 15"/>
                  <a:gd name="T22" fmla="*/ 0 w 7"/>
                  <a:gd name="T23" fmla="*/ 9 h 15"/>
                  <a:gd name="T24" fmla="*/ 0 w 7"/>
                  <a:gd name="T25" fmla="*/ 10 h 15"/>
                  <a:gd name="T26" fmla="*/ 2 w 7"/>
                  <a:gd name="T27" fmla="*/ 8 h 15"/>
                  <a:gd name="T28" fmla="*/ 2 w 7"/>
                  <a:gd name="T29" fmla="*/ 7 h 15"/>
                  <a:gd name="T30" fmla="*/ 7 w 7"/>
                  <a:gd name="T31" fmla="*/ 4 h 15"/>
                  <a:gd name="T32" fmla="*/ 5 w 7"/>
                  <a:gd name="T33" fmla="*/ 5 h 15"/>
                  <a:gd name="T34" fmla="*/ 5 w 7"/>
                  <a:gd name="T35" fmla="*/ 6 h 15"/>
                  <a:gd name="T36" fmla="*/ 7 w 7"/>
                  <a:gd name="T37" fmla="*/ 5 h 15"/>
                  <a:gd name="T38" fmla="*/ 7 w 7"/>
                  <a:gd name="T39" fmla="*/ 4 h 15"/>
                  <a:gd name="T40" fmla="*/ 3 w 7"/>
                  <a:gd name="T41" fmla="*/ 0 h 15"/>
                  <a:gd name="T42" fmla="*/ 0 w 7"/>
                  <a:gd name="T43" fmla="*/ 3 h 15"/>
                  <a:gd name="T44" fmla="*/ 0 w 7"/>
                  <a:gd name="T45" fmla="*/ 4 h 15"/>
                  <a:gd name="T46" fmla="*/ 0 w 7"/>
                  <a:gd name="T47" fmla="*/ 6 h 15"/>
                  <a:gd name="T48" fmla="*/ 2 w 7"/>
                  <a:gd name="T49" fmla="*/ 6 h 15"/>
                  <a:gd name="T50" fmla="*/ 2 w 7"/>
                  <a:gd name="T51" fmla="*/ 2 h 15"/>
                  <a:gd name="T52" fmla="*/ 3 w 7"/>
                  <a:gd name="T53" fmla="*/ 2 h 15"/>
                  <a:gd name="T54" fmla="*/ 5 w 7"/>
                  <a:gd name="T55" fmla="*/ 4 h 15"/>
                  <a:gd name="T56" fmla="*/ 5 w 7"/>
                  <a:gd name="T57" fmla="*/ 5 h 15"/>
                  <a:gd name="T58" fmla="*/ 7 w 7"/>
                  <a:gd name="T59" fmla="*/ 4 h 15"/>
                  <a:gd name="T60" fmla="*/ 6 w 7"/>
                  <a:gd name="T61" fmla="*/ 2 h 15"/>
                  <a:gd name="T62" fmla="*/ 6 w 7"/>
                  <a:gd name="T63" fmla="*/ 2 h 15"/>
                  <a:gd name="T64" fmla="*/ 4 w 7"/>
                  <a:gd name="T65" fmla="*/ 2 h 15"/>
                  <a:gd name="T66" fmla="*/ 4 w 7"/>
                  <a:gd name="T67" fmla="*/ 0 h 15"/>
                  <a:gd name="T68" fmla="*/ 3 w 7"/>
                  <a:gd name="T69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7" h="15">
                    <a:moveTo>
                      <a:pt x="7" y="10"/>
                    </a:moveTo>
                    <a:cubicBezTo>
                      <a:pt x="6" y="10"/>
                      <a:pt x="6" y="10"/>
                      <a:pt x="5" y="11"/>
                    </a:cubicBezTo>
                    <a:cubicBezTo>
                      <a:pt x="5" y="12"/>
                      <a:pt x="4" y="14"/>
                      <a:pt x="3" y="14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3" y="14"/>
                      <a:pt x="2" y="14"/>
                      <a:pt x="2" y="12"/>
                    </a:cubicBezTo>
                    <a:cubicBezTo>
                      <a:pt x="1" y="12"/>
                      <a:pt x="1" y="12"/>
                      <a:pt x="0" y="12"/>
                    </a:cubicBezTo>
                    <a:cubicBezTo>
                      <a:pt x="0" y="13"/>
                      <a:pt x="0" y="15"/>
                      <a:pt x="2" y="15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4"/>
                      <a:pt x="6" y="13"/>
                      <a:pt x="6" y="13"/>
                    </a:cubicBezTo>
                    <a:cubicBezTo>
                      <a:pt x="6" y="13"/>
                      <a:pt x="7" y="12"/>
                      <a:pt x="7" y="10"/>
                    </a:cubicBezTo>
                    <a:moveTo>
                      <a:pt x="2" y="7"/>
                    </a:moveTo>
                    <a:cubicBezTo>
                      <a:pt x="2" y="8"/>
                      <a:pt x="1" y="8"/>
                      <a:pt x="0" y="9"/>
                    </a:cubicBezTo>
                    <a:cubicBezTo>
                      <a:pt x="0" y="9"/>
                      <a:pt x="0" y="9"/>
                      <a:pt x="0" y="10"/>
                    </a:cubicBezTo>
                    <a:cubicBezTo>
                      <a:pt x="1" y="9"/>
                      <a:pt x="2" y="9"/>
                      <a:pt x="2" y="8"/>
                    </a:cubicBezTo>
                    <a:cubicBezTo>
                      <a:pt x="2" y="8"/>
                      <a:pt x="2" y="8"/>
                      <a:pt x="2" y="7"/>
                    </a:cubicBezTo>
                    <a:moveTo>
                      <a:pt x="7" y="4"/>
                    </a:moveTo>
                    <a:cubicBezTo>
                      <a:pt x="7" y="4"/>
                      <a:pt x="6" y="5"/>
                      <a:pt x="5" y="5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6" y="6"/>
                      <a:pt x="6" y="6"/>
                      <a:pt x="7" y="5"/>
                    </a:cubicBezTo>
                    <a:cubicBezTo>
                      <a:pt x="7" y="5"/>
                      <a:pt x="7" y="4"/>
                      <a:pt x="7" y="4"/>
                    </a:cubicBezTo>
                    <a:moveTo>
                      <a:pt x="3" y="0"/>
                    </a:moveTo>
                    <a:cubicBezTo>
                      <a:pt x="3" y="1"/>
                      <a:pt x="2" y="2"/>
                      <a:pt x="0" y="3"/>
                    </a:cubicBezTo>
                    <a:cubicBezTo>
                      <a:pt x="0" y="3"/>
                      <a:pt x="0" y="4"/>
                      <a:pt x="0" y="4"/>
                    </a:cubicBezTo>
                    <a:cubicBezTo>
                      <a:pt x="0" y="4"/>
                      <a:pt x="0" y="5"/>
                      <a:pt x="0" y="6"/>
                    </a:cubicBezTo>
                    <a:cubicBezTo>
                      <a:pt x="1" y="6"/>
                      <a:pt x="2" y="6"/>
                      <a:pt x="2" y="6"/>
                    </a:cubicBezTo>
                    <a:cubicBezTo>
                      <a:pt x="2" y="4"/>
                      <a:pt x="2" y="3"/>
                      <a:pt x="2" y="2"/>
                    </a:cubicBezTo>
                    <a:cubicBezTo>
                      <a:pt x="2" y="2"/>
                      <a:pt x="3" y="2"/>
                      <a:pt x="3" y="2"/>
                    </a:cubicBezTo>
                    <a:cubicBezTo>
                      <a:pt x="4" y="2"/>
                      <a:pt x="5" y="2"/>
                      <a:pt x="5" y="4"/>
                    </a:cubicBezTo>
                    <a:cubicBezTo>
                      <a:pt x="5" y="4"/>
                      <a:pt x="5" y="4"/>
                      <a:pt x="5" y="5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7" y="3"/>
                      <a:pt x="7" y="2"/>
                      <a:pt x="6" y="2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6" y="2"/>
                      <a:pt x="5" y="2"/>
                      <a:pt x="4" y="2"/>
                    </a:cubicBezTo>
                    <a:cubicBezTo>
                      <a:pt x="3" y="2"/>
                      <a:pt x="3" y="2"/>
                      <a:pt x="4" y="0"/>
                    </a:cubicBezTo>
                    <a:cubicBezTo>
                      <a:pt x="4" y="0"/>
                      <a:pt x="4" y="0"/>
                      <a:pt x="3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369" name="Freeform 377">
                <a:extLst>
                  <a:ext uri="{FF2B5EF4-FFF2-40B4-BE49-F238E27FC236}">
                    <a16:creationId xmlns:a16="http://schemas.microsoft.com/office/drawing/2014/main" id="{6C07317B-AB62-5D49-B357-E8DDCB39BE2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50" y="790"/>
                <a:ext cx="9" cy="22"/>
              </a:xfrm>
              <a:custGeom>
                <a:avLst/>
                <a:gdLst>
                  <a:gd name="T0" fmla="*/ 3 w 6"/>
                  <a:gd name="T1" fmla="*/ 9 h 15"/>
                  <a:gd name="T2" fmla="*/ 1 w 6"/>
                  <a:gd name="T3" fmla="*/ 9 h 15"/>
                  <a:gd name="T4" fmla="*/ 1 w 6"/>
                  <a:gd name="T5" fmla="*/ 11 h 15"/>
                  <a:gd name="T6" fmla="*/ 4 w 6"/>
                  <a:gd name="T7" fmla="*/ 15 h 15"/>
                  <a:gd name="T8" fmla="*/ 4 w 6"/>
                  <a:gd name="T9" fmla="*/ 15 h 15"/>
                  <a:gd name="T10" fmla="*/ 5 w 6"/>
                  <a:gd name="T11" fmla="*/ 15 h 15"/>
                  <a:gd name="T12" fmla="*/ 6 w 6"/>
                  <a:gd name="T13" fmla="*/ 10 h 15"/>
                  <a:gd name="T14" fmla="*/ 6 w 6"/>
                  <a:gd name="T15" fmla="*/ 9 h 15"/>
                  <a:gd name="T16" fmla="*/ 5 w 6"/>
                  <a:gd name="T17" fmla="*/ 9 h 15"/>
                  <a:gd name="T18" fmla="*/ 4 w 6"/>
                  <a:gd name="T19" fmla="*/ 13 h 15"/>
                  <a:gd name="T20" fmla="*/ 4 w 6"/>
                  <a:gd name="T21" fmla="*/ 13 h 15"/>
                  <a:gd name="T22" fmla="*/ 4 w 6"/>
                  <a:gd name="T23" fmla="*/ 13 h 15"/>
                  <a:gd name="T24" fmla="*/ 3 w 6"/>
                  <a:gd name="T25" fmla="*/ 9 h 15"/>
                  <a:gd name="T26" fmla="*/ 2 w 6"/>
                  <a:gd name="T27" fmla="*/ 0 h 15"/>
                  <a:gd name="T28" fmla="*/ 2 w 6"/>
                  <a:gd name="T29" fmla="*/ 0 h 15"/>
                  <a:gd name="T30" fmla="*/ 1 w 6"/>
                  <a:gd name="T31" fmla="*/ 1 h 15"/>
                  <a:gd name="T32" fmla="*/ 1 w 6"/>
                  <a:gd name="T33" fmla="*/ 4 h 15"/>
                  <a:gd name="T34" fmla="*/ 3 w 6"/>
                  <a:gd name="T35" fmla="*/ 3 h 15"/>
                  <a:gd name="T36" fmla="*/ 4 w 6"/>
                  <a:gd name="T37" fmla="*/ 1 h 15"/>
                  <a:gd name="T38" fmla="*/ 4 w 6"/>
                  <a:gd name="T39" fmla="*/ 1 h 15"/>
                  <a:gd name="T40" fmla="*/ 4 w 6"/>
                  <a:gd name="T41" fmla="*/ 1 h 15"/>
                  <a:gd name="T42" fmla="*/ 4 w 6"/>
                  <a:gd name="T43" fmla="*/ 1 h 15"/>
                  <a:gd name="T44" fmla="*/ 2 w 6"/>
                  <a:gd name="T45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6" h="15">
                    <a:moveTo>
                      <a:pt x="3" y="9"/>
                    </a:moveTo>
                    <a:cubicBezTo>
                      <a:pt x="2" y="9"/>
                      <a:pt x="2" y="9"/>
                      <a:pt x="1" y="9"/>
                    </a:cubicBezTo>
                    <a:cubicBezTo>
                      <a:pt x="1" y="10"/>
                      <a:pt x="1" y="11"/>
                      <a:pt x="1" y="11"/>
                    </a:cubicBezTo>
                    <a:cubicBezTo>
                      <a:pt x="0" y="14"/>
                      <a:pt x="3" y="15"/>
                      <a:pt x="4" y="15"/>
                    </a:cubicBezTo>
                    <a:cubicBezTo>
                      <a:pt x="4" y="15"/>
                      <a:pt x="4" y="15"/>
                      <a:pt x="4" y="15"/>
                    </a:cubicBezTo>
                    <a:cubicBezTo>
                      <a:pt x="4" y="15"/>
                      <a:pt x="5" y="15"/>
                      <a:pt x="5" y="15"/>
                    </a:cubicBezTo>
                    <a:cubicBezTo>
                      <a:pt x="6" y="15"/>
                      <a:pt x="6" y="10"/>
                      <a:pt x="6" y="10"/>
                    </a:cubicBezTo>
                    <a:cubicBezTo>
                      <a:pt x="6" y="10"/>
                      <a:pt x="6" y="9"/>
                      <a:pt x="6" y="9"/>
                    </a:cubicBezTo>
                    <a:cubicBezTo>
                      <a:pt x="6" y="9"/>
                      <a:pt x="5" y="9"/>
                      <a:pt x="5" y="9"/>
                    </a:cubicBezTo>
                    <a:cubicBezTo>
                      <a:pt x="5" y="11"/>
                      <a:pt x="5" y="13"/>
                      <a:pt x="4" y="13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4" y="13"/>
                      <a:pt x="3" y="13"/>
                      <a:pt x="3" y="9"/>
                    </a:cubicBezTo>
                    <a:moveTo>
                      <a:pt x="2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2"/>
                      <a:pt x="1" y="4"/>
                    </a:cubicBezTo>
                    <a:cubicBezTo>
                      <a:pt x="2" y="3"/>
                      <a:pt x="2" y="3"/>
                      <a:pt x="3" y="3"/>
                    </a:cubicBezTo>
                    <a:cubicBezTo>
                      <a:pt x="3" y="2"/>
                      <a:pt x="3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0"/>
                      <a:pt x="2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370" name="Freeform 378">
                <a:extLst>
                  <a:ext uri="{FF2B5EF4-FFF2-40B4-BE49-F238E27FC236}">
                    <a16:creationId xmlns:a16="http://schemas.microsoft.com/office/drawing/2014/main" id="{480C3508-754E-8849-85AA-454F1A05DA8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61" y="797"/>
                <a:ext cx="5" cy="19"/>
              </a:xfrm>
              <a:custGeom>
                <a:avLst/>
                <a:gdLst>
                  <a:gd name="T0" fmla="*/ 1 w 4"/>
                  <a:gd name="T1" fmla="*/ 5 h 13"/>
                  <a:gd name="T2" fmla="*/ 1 w 4"/>
                  <a:gd name="T3" fmla="*/ 9 h 13"/>
                  <a:gd name="T4" fmla="*/ 2 w 4"/>
                  <a:gd name="T5" fmla="*/ 6 h 13"/>
                  <a:gd name="T6" fmla="*/ 2 w 4"/>
                  <a:gd name="T7" fmla="*/ 7 h 13"/>
                  <a:gd name="T8" fmla="*/ 1 w 4"/>
                  <a:gd name="T9" fmla="*/ 7 h 13"/>
                  <a:gd name="T10" fmla="*/ 1 w 4"/>
                  <a:gd name="T11" fmla="*/ 5 h 13"/>
                  <a:gd name="T12" fmla="*/ 3 w 4"/>
                  <a:gd name="T13" fmla="*/ 0 h 13"/>
                  <a:gd name="T14" fmla="*/ 3 w 4"/>
                  <a:gd name="T15" fmla="*/ 5 h 13"/>
                  <a:gd name="T16" fmla="*/ 3 w 4"/>
                  <a:gd name="T17" fmla="*/ 5 h 13"/>
                  <a:gd name="T18" fmla="*/ 3 w 4"/>
                  <a:gd name="T19" fmla="*/ 8 h 13"/>
                  <a:gd name="T20" fmla="*/ 3 w 4"/>
                  <a:gd name="T21" fmla="*/ 13 h 13"/>
                  <a:gd name="T22" fmla="*/ 3 w 4"/>
                  <a:gd name="T23" fmla="*/ 13 h 13"/>
                  <a:gd name="T24" fmla="*/ 3 w 4"/>
                  <a:gd name="T25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" h="13">
                    <a:moveTo>
                      <a:pt x="1" y="5"/>
                    </a:moveTo>
                    <a:cubicBezTo>
                      <a:pt x="0" y="9"/>
                      <a:pt x="1" y="9"/>
                      <a:pt x="1" y="9"/>
                    </a:cubicBezTo>
                    <a:cubicBezTo>
                      <a:pt x="1" y="9"/>
                      <a:pt x="2" y="8"/>
                      <a:pt x="2" y="6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1" y="7"/>
                      <a:pt x="1" y="6"/>
                      <a:pt x="1" y="5"/>
                    </a:cubicBezTo>
                    <a:moveTo>
                      <a:pt x="3" y="0"/>
                    </a:moveTo>
                    <a:cubicBezTo>
                      <a:pt x="3" y="2"/>
                      <a:pt x="3" y="4"/>
                      <a:pt x="3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6"/>
                      <a:pt x="3" y="7"/>
                      <a:pt x="3" y="8"/>
                    </a:cubicBezTo>
                    <a:cubicBezTo>
                      <a:pt x="3" y="8"/>
                      <a:pt x="4" y="9"/>
                      <a:pt x="3" y="13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4" y="12"/>
                      <a:pt x="4" y="8"/>
                      <a:pt x="3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371" name="Freeform 379">
                <a:extLst>
                  <a:ext uri="{FF2B5EF4-FFF2-40B4-BE49-F238E27FC236}">
                    <a16:creationId xmlns:a16="http://schemas.microsoft.com/office/drawing/2014/main" id="{37321225-03BF-5F4F-AA1A-FF0967999AF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9" y="851"/>
                <a:ext cx="29" cy="22"/>
              </a:xfrm>
              <a:custGeom>
                <a:avLst/>
                <a:gdLst>
                  <a:gd name="T0" fmla="*/ 20 w 20"/>
                  <a:gd name="T1" fmla="*/ 15 h 15"/>
                  <a:gd name="T2" fmla="*/ 20 w 20"/>
                  <a:gd name="T3" fmla="*/ 15 h 15"/>
                  <a:gd name="T4" fmla="*/ 20 w 20"/>
                  <a:gd name="T5" fmla="*/ 15 h 15"/>
                  <a:gd name="T6" fmla="*/ 20 w 20"/>
                  <a:gd name="T7" fmla="*/ 15 h 15"/>
                  <a:gd name="T8" fmla="*/ 20 w 20"/>
                  <a:gd name="T9" fmla="*/ 15 h 15"/>
                  <a:gd name="T10" fmla="*/ 9 w 20"/>
                  <a:gd name="T11" fmla="*/ 8 h 15"/>
                  <a:gd name="T12" fmla="*/ 9 w 20"/>
                  <a:gd name="T13" fmla="*/ 8 h 15"/>
                  <a:gd name="T14" fmla="*/ 9 w 20"/>
                  <a:gd name="T15" fmla="*/ 8 h 15"/>
                  <a:gd name="T16" fmla="*/ 9 w 20"/>
                  <a:gd name="T17" fmla="*/ 8 h 15"/>
                  <a:gd name="T18" fmla="*/ 9 w 20"/>
                  <a:gd name="T19" fmla="*/ 8 h 15"/>
                  <a:gd name="T20" fmla="*/ 9 w 20"/>
                  <a:gd name="T21" fmla="*/ 8 h 15"/>
                  <a:gd name="T22" fmla="*/ 0 w 20"/>
                  <a:gd name="T23" fmla="*/ 6 h 15"/>
                  <a:gd name="T24" fmla="*/ 0 w 20"/>
                  <a:gd name="T25" fmla="*/ 6 h 15"/>
                  <a:gd name="T26" fmla="*/ 0 w 20"/>
                  <a:gd name="T27" fmla="*/ 6 h 15"/>
                  <a:gd name="T28" fmla="*/ 5 w 20"/>
                  <a:gd name="T29" fmla="*/ 5 h 15"/>
                  <a:gd name="T30" fmla="*/ 0 w 20"/>
                  <a:gd name="T31" fmla="*/ 6 h 15"/>
                  <a:gd name="T32" fmla="*/ 5 w 20"/>
                  <a:gd name="T33" fmla="*/ 5 h 15"/>
                  <a:gd name="T34" fmla="*/ 5 w 20"/>
                  <a:gd name="T35" fmla="*/ 5 h 15"/>
                  <a:gd name="T36" fmla="*/ 5 w 20"/>
                  <a:gd name="T37" fmla="*/ 5 h 15"/>
                  <a:gd name="T38" fmla="*/ 5 w 20"/>
                  <a:gd name="T39" fmla="*/ 5 h 15"/>
                  <a:gd name="T40" fmla="*/ 7 w 20"/>
                  <a:gd name="T41" fmla="*/ 5 h 15"/>
                  <a:gd name="T42" fmla="*/ 9 w 20"/>
                  <a:gd name="T43" fmla="*/ 8 h 15"/>
                  <a:gd name="T44" fmla="*/ 7 w 20"/>
                  <a:gd name="T45" fmla="*/ 5 h 15"/>
                  <a:gd name="T46" fmla="*/ 7 w 20"/>
                  <a:gd name="T47" fmla="*/ 5 h 15"/>
                  <a:gd name="T48" fmla="*/ 7 w 20"/>
                  <a:gd name="T49" fmla="*/ 5 h 15"/>
                  <a:gd name="T50" fmla="*/ 7 w 20"/>
                  <a:gd name="T51" fmla="*/ 5 h 15"/>
                  <a:gd name="T52" fmla="*/ 7 w 20"/>
                  <a:gd name="T53" fmla="*/ 5 h 15"/>
                  <a:gd name="T54" fmla="*/ 17 w 20"/>
                  <a:gd name="T55" fmla="*/ 0 h 15"/>
                  <a:gd name="T56" fmla="*/ 18 w 20"/>
                  <a:gd name="T57" fmla="*/ 7 h 15"/>
                  <a:gd name="T58" fmla="*/ 18 w 20"/>
                  <a:gd name="T59" fmla="*/ 6 h 15"/>
                  <a:gd name="T60" fmla="*/ 18 w 20"/>
                  <a:gd name="T61" fmla="*/ 5 h 15"/>
                  <a:gd name="T62" fmla="*/ 18 w 20"/>
                  <a:gd name="T63" fmla="*/ 5 h 15"/>
                  <a:gd name="T64" fmla="*/ 17 w 20"/>
                  <a:gd name="T65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0" h="15">
                    <a:moveTo>
                      <a:pt x="20" y="15"/>
                    </a:moveTo>
                    <a:cubicBezTo>
                      <a:pt x="20" y="15"/>
                      <a:pt x="20" y="15"/>
                      <a:pt x="20" y="15"/>
                    </a:cubicBezTo>
                    <a:cubicBezTo>
                      <a:pt x="20" y="15"/>
                      <a:pt x="20" y="15"/>
                      <a:pt x="20" y="15"/>
                    </a:cubicBezTo>
                    <a:cubicBezTo>
                      <a:pt x="20" y="15"/>
                      <a:pt x="20" y="15"/>
                      <a:pt x="20" y="15"/>
                    </a:cubicBezTo>
                    <a:cubicBezTo>
                      <a:pt x="20" y="15"/>
                      <a:pt x="20" y="15"/>
                      <a:pt x="20" y="15"/>
                    </a:cubicBezTo>
                    <a:moveTo>
                      <a:pt x="9" y="8"/>
                    </a:moveTo>
                    <a:cubicBezTo>
                      <a:pt x="9" y="8"/>
                      <a:pt x="9" y="8"/>
                      <a:pt x="9" y="8"/>
                    </a:cubicBezTo>
                    <a:cubicBezTo>
                      <a:pt x="9" y="8"/>
                      <a:pt x="9" y="8"/>
                      <a:pt x="9" y="8"/>
                    </a:cubicBezTo>
                    <a:moveTo>
                      <a:pt x="9" y="8"/>
                    </a:moveTo>
                    <a:cubicBezTo>
                      <a:pt x="9" y="8"/>
                      <a:pt x="9" y="8"/>
                      <a:pt x="9" y="8"/>
                    </a:cubicBezTo>
                    <a:cubicBezTo>
                      <a:pt x="9" y="8"/>
                      <a:pt x="9" y="8"/>
                      <a:pt x="9" y="8"/>
                    </a:cubicBezTo>
                    <a:moveTo>
                      <a:pt x="0" y="6"/>
                    </a:move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moveTo>
                      <a:pt x="5" y="5"/>
                    </a:moveTo>
                    <a:cubicBezTo>
                      <a:pt x="3" y="5"/>
                      <a:pt x="2" y="6"/>
                      <a:pt x="0" y="6"/>
                    </a:cubicBezTo>
                    <a:cubicBezTo>
                      <a:pt x="2" y="6"/>
                      <a:pt x="3" y="5"/>
                      <a:pt x="5" y="5"/>
                    </a:cubicBezTo>
                    <a:moveTo>
                      <a:pt x="5" y="5"/>
                    </a:moveTo>
                    <a:cubicBezTo>
                      <a:pt x="5" y="5"/>
                      <a:pt x="5" y="5"/>
                      <a:pt x="5" y="5"/>
                    </a:cubicBezTo>
                    <a:cubicBezTo>
                      <a:pt x="5" y="5"/>
                      <a:pt x="5" y="5"/>
                      <a:pt x="5" y="5"/>
                    </a:cubicBezTo>
                    <a:moveTo>
                      <a:pt x="7" y="5"/>
                    </a:moveTo>
                    <a:cubicBezTo>
                      <a:pt x="9" y="5"/>
                      <a:pt x="10" y="5"/>
                      <a:pt x="9" y="8"/>
                    </a:cubicBezTo>
                    <a:cubicBezTo>
                      <a:pt x="10" y="5"/>
                      <a:pt x="9" y="5"/>
                      <a:pt x="7" y="5"/>
                    </a:cubicBezTo>
                    <a:moveTo>
                      <a:pt x="7" y="5"/>
                    </a:moveTo>
                    <a:cubicBezTo>
                      <a:pt x="7" y="5"/>
                      <a:pt x="7" y="5"/>
                      <a:pt x="7" y="5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5"/>
                      <a:pt x="7" y="5"/>
                      <a:pt x="7" y="5"/>
                    </a:cubicBezTo>
                    <a:moveTo>
                      <a:pt x="17" y="0"/>
                    </a:moveTo>
                    <a:cubicBezTo>
                      <a:pt x="17" y="3"/>
                      <a:pt x="17" y="6"/>
                      <a:pt x="18" y="7"/>
                    </a:cubicBezTo>
                    <a:cubicBezTo>
                      <a:pt x="18" y="7"/>
                      <a:pt x="18" y="6"/>
                      <a:pt x="18" y="6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8" y="5"/>
                      <a:pt x="17" y="3"/>
                      <a:pt x="17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372" name="Freeform 380">
                <a:extLst>
                  <a:ext uri="{FF2B5EF4-FFF2-40B4-BE49-F238E27FC236}">
                    <a16:creationId xmlns:a16="http://schemas.microsoft.com/office/drawing/2014/main" id="{3C6863B7-5955-2645-A59E-893D2F08E9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61" y="805"/>
                <a:ext cx="4" cy="7"/>
              </a:xfrm>
              <a:custGeom>
                <a:avLst/>
                <a:gdLst>
                  <a:gd name="T0" fmla="*/ 0 w 3"/>
                  <a:gd name="T1" fmla="*/ 0 h 5"/>
                  <a:gd name="T2" fmla="*/ 0 w 3"/>
                  <a:gd name="T3" fmla="*/ 3 h 5"/>
                  <a:gd name="T4" fmla="*/ 1 w 3"/>
                  <a:gd name="T5" fmla="*/ 5 h 5"/>
                  <a:gd name="T6" fmla="*/ 2 w 3"/>
                  <a:gd name="T7" fmla="*/ 3 h 5"/>
                  <a:gd name="T8" fmla="*/ 3 w 3"/>
                  <a:gd name="T9" fmla="*/ 3 h 5"/>
                  <a:gd name="T10" fmla="*/ 3 w 3"/>
                  <a:gd name="T11" fmla="*/ 3 h 5"/>
                  <a:gd name="T12" fmla="*/ 3 w 3"/>
                  <a:gd name="T13" fmla="*/ 0 h 5"/>
                  <a:gd name="T14" fmla="*/ 3 w 3"/>
                  <a:gd name="T15" fmla="*/ 0 h 5"/>
                  <a:gd name="T16" fmla="*/ 2 w 3"/>
                  <a:gd name="T17" fmla="*/ 1 h 5"/>
                  <a:gd name="T18" fmla="*/ 1 w 3"/>
                  <a:gd name="T19" fmla="*/ 4 h 5"/>
                  <a:gd name="T20" fmla="*/ 1 w 3"/>
                  <a:gd name="T21" fmla="*/ 0 h 5"/>
                  <a:gd name="T22" fmla="*/ 0 w 3"/>
                  <a:gd name="T23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" h="5">
                    <a:moveTo>
                      <a:pt x="0" y="0"/>
                    </a:moveTo>
                    <a:cubicBezTo>
                      <a:pt x="0" y="1"/>
                      <a:pt x="0" y="2"/>
                      <a:pt x="0" y="3"/>
                    </a:cubicBezTo>
                    <a:cubicBezTo>
                      <a:pt x="0" y="3"/>
                      <a:pt x="0" y="5"/>
                      <a:pt x="1" y="5"/>
                    </a:cubicBezTo>
                    <a:cubicBezTo>
                      <a:pt x="2" y="5"/>
                      <a:pt x="2" y="3"/>
                      <a:pt x="2" y="3"/>
                    </a:cubicBezTo>
                    <a:cubicBezTo>
                      <a:pt x="2" y="3"/>
                      <a:pt x="2" y="3"/>
                      <a:pt x="3" y="3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3" y="2"/>
                      <a:pt x="3" y="1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3"/>
                      <a:pt x="1" y="4"/>
                      <a:pt x="1" y="4"/>
                    </a:cubicBezTo>
                    <a:cubicBezTo>
                      <a:pt x="1" y="4"/>
                      <a:pt x="0" y="4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373" name="Freeform 381">
                <a:extLst>
                  <a:ext uri="{FF2B5EF4-FFF2-40B4-BE49-F238E27FC236}">
                    <a16:creationId xmlns:a16="http://schemas.microsoft.com/office/drawing/2014/main" id="{03E9651F-6909-5D41-9AF0-21A0009FAA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37" y="858"/>
                <a:ext cx="16" cy="18"/>
              </a:xfrm>
              <a:custGeom>
                <a:avLst/>
                <a:gdLst>
                  <a:gd name="T0" fmla="*/ 8 w 11"/>
                  <a:gd name="T1" fmla="*/ 0 h 12"/>
                  <a:gd name="T2" fmla="*/ 8 w 11"/>
                  <a:gd name="T3" fmla="*/ 0 h 12"/>
                  <a:gd name="T4" fmla="*/ 6 w 11"/>
                  <a:gd name="T5" fmla="*/ 0 h 12"/>
                  <a:gd name="T6" fmla="*/ 6 w 11"/>
                  <a:gd name="T7" fmla="*/ 0 h 12"/>
                  <a:gd name="T8" fmla="*/ 6 w 11"/>
                  <a:gd name="T9" fmla="*/ 0 h 12"/>
                  <a:gd name="T10" fmla="*/ 1 w 11"/>
                  <a:gd name="T11" fmla="*/ 1 h 12"/>
                  <a:gd name="T12" fmla="*/ 1 w 11"/>
                  <a:gd name="T13" fmla="*/ 1 h 12"/>
                  <a:gd name="T14" fmla="*/ 1 w 11"/>
                  <a:gd name="T15" fmla="*/ 1 h 12"/>
                  <a:gd name="T16" fmla="*/ 1 w 11"/>
                  <a:gd name="T17" fmla="*/ 1 h 12"/>
                  <a:gd name="T18" fmla="*/ 1 w 11"/>
                  <a:gd name="T19" fmla="*/ 2 h 12"/>
                  <a:gd name="T20" fmla="*/ 1 w 11"/>
                  <a:gd name="T21" fmla="*/ 2 h 12"/>
                  <a:gd name="T22" fmla="*/ 1 w 11"/>
                  <a:gd name="T23" fmla="*/ 2 h 12"/>
                  <a:gd name="T24" fmla="*/ 3 w 11"/>
                  <a:gd name="T25" fmla="*/ 12 h 12"/>
                  <a:gd name="T26" fmla="*/ 3 w 11"/>
                  <a:gd name="T27" fmla="*/ 12 h 12"/>
                  <a:gd name="T28" fmla="*/ 10 w 11"/>
                  <a:gd name="T29" fmla="*/ 3 h 12"/>
                  <a:gd name="T30" fmla="*/ 10 w 11"/>
                  <a:gd name="T31" fmla="*/ 3 h 12"/>
                  <a:gd name="T32" fmla="*/ 10 w 11"/>
                  <a:gd name="T33" fmla="*/ 3 h 12"/>
                  <a:gd name="T34" fmla="*/ 10 w 11"/>
                  <a:gd name="T35" fmla="*/ 3 h 12"/>
                  <a:gd name="T36" fmla="*/ 10 w 11"/>
                  <a:gd name="T37" fmla="*/ 3 h 12"/>
                  <a:gd name="T38" fmla="*/ 10 w 11"/>
                  <a:gd name="T39" fmla="*/ 3 h 12"/>
                  <a:gd name="T40" fmla="*/ 8 w 11"/>
                  <a:gd name="T41" fmla="*/ 0 h 12"/>
                  <a:gd name="T42" fmla="*/ 8 w 11"/>
                  <a:gd name="T43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1" h="12"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8" y="0"/>
                      <a:pt x="7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4" y="0"/>
                      <a:pt x="3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0" y="5"/>
                      <a:pt x="2" y="10"/>
                      <a:pt x="3" y="12"/>
                    </a:cubicBezTo>
                    <a:cubicBezTo>
                      <a:pt x="3" y="12"/>
                      <a:pt x="3" y="12"/>
                      <a:pt x="3" y="12"/>
                    </a:cubicBezTo>
                    <a:cubicBezTo>
                      <a:pt x="5" y="8"/>
                      <a:pt x="9" y="7"/>
                      <a:pt x="10" y="3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11" y="0"/>
                      <a:pt x="10" y="0"/>
                      <a:pt x="8" y="0"/>
                    </a:cubicBezTo>
                    <a:cubicBezTo>
                      <a:pt x="8" y="0"/>
                      <a:pt x="8" y="0"/>
                      <a:pt x="8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374" name="Freeform 382">
                <a:extLst>
                  <a:ext uri="{FF2B5EF4-FFF2-40B4-BE49-F238E27FC236}">
                    <a16:creationId xmlns:a16="http://schemas.microsoft.com/office/drawing/2014/main" id="{E5D9516A-18A0-FB4D-BF28-6F3DD34CD0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34" y="809"/>
                <a:ext cx="37" cy="67"/>
              </a:xfrm>
              <a:custGeom>
                <a:avLst/>
                <a:gdLst>
                  <a:gd name="T0" fmla="*/ 21 w 25"/>
                  <a:gd name="T1" fmla="*/ 0 h 46"/>
                  <a:gd name="T2" fmla="*/ 20 w 25"/>
                  <a:gd name="T3" fmla="*/ 2 h 46"/>
                  <a:gd name="T4" fmla="*/ 19 w 25"/>
                  <a:gd name="T5" fmla="*/ 2 h 46"/>
                  <a:gd name="T6" fmla="*/ 19 w 25"/>
                  <a:gd name="T7" fmla="*/ 2 h 46"/>
                  <a:gd name="T8" fmla="*/ 18 w 25"/>
                  <a:gd name="T9" fmla="*/ 3 h 46"/>
                  <a:gd name="T10" fmla="*/ 12 w 25"/>
                  <a:gd name="T11" fmla="*/ 8 h 46"/>
                  <a:gd name="T12" fmla="*/ 13 w 25"/>
                  <a:gd name="T13" fmla="*/ 8 h 46"/>
                  <a:gd name="T14" fmla="*/ 15 w 25"/>
                  <a:gd name="T15" fmla="*/ 8 h 46"/>
                  <a:gd name="T16" fmla="*/ 17 w 25"/>
                  <a:gd name="T17" fmla="*/ 13 h 46"/>
                  <a:gd name="T18" fmla="*/ 14 w 25"/>
                  <a:gd name="T19" fmla="*/ 20 h 46"/>
                  <a:gd name="T20" fmla="*/ 15 w 25"/>
                  <a:gd name="T21" fmla="*/ 21 h 46"/>
                  <a:gd name="T22" fmla="*/ 10 w 25"/>
                  <a:gd name="T23" fmla="*/ 25 h 46"/>
                  <a:gd name="T24" fmla="*/ 12 w 25"/>
                  <a:gd name="T25" fmla="*/ 25 h 46"/>
                  <a:gd name="T26" fmla="*/ 17 w 25"/>
                  <a:gd name="T27" fmla="*/ 30 h 46"/>
                  <a:gd name="T28" fmla="*/ 12 w 25"/>
                  <a:gd name="T29" fmla="*/ 28 h 46"/>
                  <a:gd name="T30" fmla="*/ 6 w 25"/>
                  <a:gd name="T31" fmla="*/ 31 h 46"/>
                  <a:gd name="T32" fmla="*/ 6 w 25"/>
                  <a:gd name="T33" fmla="*/ 31 h 46"/>
                  <a:gd name="T34" fmla="*/ 2 w 25"/>
                  <a:gd name="T35" fmla="*/ 32 h 46"/>
                  <a:gd name="T36" fmla="*/ 3 w 25"/>
                  <a:gd name="T37" fmla="*/ 32 h 46"/>
                  <a:gd name="T38" fmla="*/ 3 w 25"/>
                  <a:gd name="T39" fmla="*/ 32 h 46"/>
                  <a:gd name="T40" fmla="*/ 3 w 25"/>
                  <a:gd name="T41" fmla="*/ 36 h 46"/>
                  <a:gd name="T42" fmla="*/ 3 w 25"/>
                  <a:gd name="T43" fmla="*/ 35 h 46"/>
                  <a:gd name="T44" fmla="*/ 3 w 25"/>
                  <a:gd name="T45" fmla="*/ 35 h 46"/>
                  <a:gd name="T46" fmla="*/ 3 w 25"/>
                  <a:gd name="T47" fmla="*/ 35 h 46"/>
                  <a:gd name="T48" fmla="*/ 3 w 25"/>
                  <a:gd name="T49" fmla="*/ 35 h 46"/>
                  <a:gd name="T50" fmla="*/ 8 w 25"/>
                  <a:gd name="T51" fmla="*/ 34 h 46"/>
                  <a:gd name="T52" fmla="*/ 8 w 25"/>
                  <a:gd name="T53" fmla="*/ 34 h 46"/>
                  <a:gd name="T54" fmla="*/ 8 w 25"/>
                  <a:gd name="T55" fmla="*/ 34 h 46"/>
                  <a:gd name="T56" fmla="*/ 10 w 25"/>
                  <a:gd name="T57" fmla="*/ 34 h 46"/>
                  <a:gd name="T58" fmla="*/ 10 w 25"/>
                  <a:gd name="T59" fmla="*/ 34 h 46"/>
                  <a:gd name="T60" fmla="*/ 10 w 25"/>
                  <a:gd name="T61" fmla="*/ 34 h 46"/>
                  <a:gd name="T62" fmla="*/ 10 w 25"/>
                  <a:gd name="T63" fmla="*/ 34 h 46"/>
                  <a:gd name="T64" fmla="*/ 10 w 25"/>
                  <a:gd name="T65" fmla="*/ 34 h 46"/>
                  <a:gd name="T66" fmla="*/ 12 w 25"/>
                  <a:gd name="T67" fmla="*/ 37 h 46"/>
                  <a:gd name="T68" fmla="*/ 12 w 25"/>
                  <a:gd name="T69" fmla="*/ 37 h 46"/>
                  <a:gd name="T70" fmla="*/ 12 w 25"/>
                  <a:gd name="T71" fmla="*/ 37 h 46"/>
                  <a:gd name="T72" fmla="*/ 12 w 25"/>
                  <a:gd name="T73" fmla="*/ 37 h 46"/>
                  <a:gd name="T74" fmla="*/ 12 w 25"/>
                  <a:gd name="T75" fmla="*/ 37 h 46"/>
                  <a:gd name="T76" fmla="*/ 12 w 25"/>
                  <a:gd name="T77" fmla="*/ 37 h 46"/>
                  <a:gd name="T78" fmla="*/ 5 w 25"/>
                  <a:gd name="T79" fmla="*/ 46 h 46"/>
                  <a:gd name="T80" fmla="*/ 5 w 25"/>
                  <a:gd name="T81" fmla="*/ 46 h 46"/>
                  <a:gd name="T82" fmla="*/ 15 w 25"/>
                  <a:gd name="T83" fmla="*/ 44 h 46"/>
                  <a:gd name="T84" fmla="*/ 23 w 25"/>
                  <a:gd name="T85" fmla="*/ 44 h 46"/>
                  <a:gd name="T86" fmla="*/ 23 w 25"/>
                  <a:gd name="T87" fmla="*/ 44 h 46"/>
                  <a:gd name="T88" fmla="*/ 23 w 25"/>
                  <a:gd name="T89" fmla="*/ 44 h 46"/>
                  <a:gd name="T90" fmla="*/ 22 w 25"/>
                  <a:gd name="T91" fmla="*/ 44 h 46"/>
                  <a:gd name="T92" fmla="*/ 21 w 25"/>
                  <a:gd name="T93" fmla="*/ 41 h 46"/>
                  <a:gd name="T94" fmla="*/ 21 w 25"/>
                  <a:gd name="T95" fmla="*/ 36 h 46"/>
                  <a:gd name="T96" fmla="*/ 20 w 25"/>
                  <a:gd name="T97" fmla="*/ 29 h 46"/>
                  <a:gd name="T98" fmla="*/ 20 w 25"/>
                  <a:gd name="T99" fmla="*/ 20 h 46"/>
                  <a:gd name="T100" fmla="*/ 20 w 25"/>
                  <a:gd name="T101" fmla="*/ 6 h 46"/>
                  <a:gd name="T102" fmla="*/ 20 w 25"/>
                  <a:gd name="T103" fmla="*/ 7 h 46"/>
                  <a:gd name="T104" fmla="*/ 21 w 25"/>
                  <a:gd name="T105" fmla="*/ 5 h 46"/>
                  <a:gd name="T106" fmla="*/ 21 w 25"/>
                  <a:gd name="T107" fmla="*/ 5 h 46"/>
                  <a:gd name="T108" fmla="*/ 21 w 25"/>
                  <a:gd name="T109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25" h="46">
                    <a:moveTo>
                      <a:pt x="21" y="0"/>
                    </a:moveTo>
                    <a:cubicBezTo>
                      <a:pt x="21" y="2"/>
                      <a:pt x="20" y="2"/>
                      <a:pt x="20" y="2"/>
                    </a:cubicBezTo>
                    <a:cubicBezTo>
                      <a:pt x="20" y="2"/>
                      <a:pt x="19" y="2"/>
                      <a:pt x="19" y="2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18" y="3"/>
                      <a:pt x="18" y="3"/>
                      <a:pt x="18" y="3"/>
                    </a:cubicBezTo>
                    <a:cubicBezTo>
                      <a:pt x="2" y="7"/>
                      <a:pt x="9" y="8"/>
                      <a:pt x="12" y="8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4" y="8"/>
                      <a:pt x="15" y="8"/>
                      <a:pt x="15" y="8"/>
                    </a:cubicBezTo>
                    <a:cubicBezTo>
                      <a:pt x="25" y="8"/>
                      <a:pt x="17" y="13"/>
                      <a:pt x="17" y="13"/>
                    </a:cubicBezTo>
                    <a:cubicBezTo>
                      <a:pt x="7" y="17"/>
                      <a:pt x="14" y="20"/>
                      <a:pt x="14" y="20"/>
                    </a:cubicBezTo>
                    <a:cubicBezTo>
                      <a:pt x="22" y="20"/>
                      <a:pt x="15" y="21"/>
                      <a:pt x="15" y="21"/>
                    </a:cubicBezTo>
                    <a:cubicBezTo>
                      <a:pt x="0" y="24"/>
                      <a:pt x="10" y="25"/>
                      <a:pt x="10" y="25"/>
                    </a:cubicBezTo>
                    <a:cubicBezTo>
                      <a:pt x="11" y="25"/>
                      <a:pt x="11" y="25"/>
                      <a:pt x="12" y="25"/>
                    </a:cubicBezTo>
                    <a:cubicBezTo>
                      <a:pt x="16" y="25"/>
                      <a:pt x="17" y="30"/>
                      <a:pt x="17" y="30"/>
                    </a:cubicBezTo>
                    <a:cubicBezTo>
                      <a:pt x="16" y="28"/>
                      <a:pt x="14" y="28"/>
                      <a:pt x="12" y="28"/>
                    </a:cubicBezTo>
                    <a:cubicBezTo>
                      <a:pt x="10" y="28"/>
                      <a:pt x="8" y="29"/>
                      <a:pt x="6" y="31"/>
                    </a:cubicBezTo>
                    <a:cubicBezTo>
                      <a:pt x="6" y="31"/>
                      <a:pt x="6" y="31"/>
                      <a:pt x="6" y="31"/>
                    </a:cubicBezTo>
                    <a:cubicBezTo>
                      <a:pt x="5" y="31"/>
                      <a:pt x="3" y="32"/>
                      <a:pt x="2" y="32"/>
                    </a:cubicBezTo>
                    <a:cubicBezTo>
                      <a:pt x="3" y="32"/>
                      <a:pt x="3" y="32"/>
                      <a:pt x="3" y="32"/>
                    </a:cubicBezTo>
                    <a:cubicBezTo>
                      <a:pt x="3" y="32"/>
                      <a:pt x="3" y="32"/>
                      <a:pt x="3" y="32"/>
                    </a:cubicBezTo>
                    <a:cubicBezTo>
                      <a:pt x="3" y="33"/>
                      <a:pt x="3" y="34"/>
                      <a:pt x="3" y="36"/>
                    </a:cubicBezTo>
                    <a:cubicBezTo>
                      <a:pt x="3" y="35"/>
                      <a:pt x="3" y="35"/>
                      <a:pt x="3" y="35"/>
                    </a:cubicBezTo>
                    <a:cubicBezTo>
                      <a:pt x="3" y="35"/>
                      <a:pt x="3" y="35"/>
                      <a:pt x="3" y="35"/>
                    </a:cubicBezTo>
                    <a:cubicBezTo>
                      <a:pt x="3" y="35"/>
                      <a:pt x="3" y="35"/>
                      <a:pt x="3" y="35"/>
                    </a:cubicBezTo>
                    <a:cubicBezTo>
                      <a:pt x="3" y="35"/>
                      <a:pt x="3" y="35"/>
                      <a:pt x="3" y="35"/>
                    </a:cubicBezTo>
                    <a:cubicBezTo>
                      <a:pt x="5" y="35"/>
                      <a:pt x="6" y="34"/>
                      <a:pt x="8" y="34"/>
                    </a:cubicBezTo>
                    <a:cubicBezTo>
                      <a:pt x="8" y="34"/>
                      <a:pt x="8" y="34"/>
                      <a:pt x="8" y="34"/>
                    </a:cubicBezTo>
                    <a:cubicBezTo>
                      <a:pt x="8" y="34"/>
                      <a:pt x="8" y="34"/>
                      <a:pt x="8" y="34"/>
                    </a:cubicBezTo>
                    <a:cubicBezTo>
                      <a:pt x="9" y="34"/>
                      <a:pt x="10" y="34"/>
                      <a:pt x="10" y="34"/>
                    </a:cubicBezTo>
                    <a:cubicBezTo>
                      <a:pt x="10" y="34"/>
                      <a:pt x="10" y="34"/>
                      <a:pt x="10" y="34"/>
                    </a:cubicBezTo>
                    <a:cubicBezTo>
                      <a:pt x="10" y="34"/>
                      <a:pt x="10" y="34"/>
                      <a:pt x="10" y="34"/>
                    </a:cubicBezTo>
                    <a:cubicBezTo>
                      <a:pt x="10" y="34"/>
                      <a:pt x="10" y="34"/>
                      <a:pt x="10" y="34"/>
                    </a:cubicBezTo>
                    <a:cubicBezTo>
                      <a:pt x="10" y="34"/>
                      <a:pt x="10" y="34"/>
                      <a:pt x="10" y="34"/>
                    </a:cubicBezTo>
                    <a:cubicBezTo>
                      <a:pt x="12" y="34"/>
                      <a:pt x="13" y="34"/>
                      <a:pt x="12" y="37"/>
                    </a:cubicBezTo>
                    <a:cubicBezTo>
                      <a:pt x="12" y="37"/>
                      <a:pt x="12" y="37"/>
                      <a:pt x="12" y="37"/>
                    </a:cubicBezTo>
                    <a:cubicBezTo>
                      <a:pt x="12" y="37"/>
                      <a:pt x="12" y="37"/>
                      <a:pt x="12" y="37"/>
                    </a:cubicBezTo>
                    <a:cubicBezTo>
                      <a:pt x="12" y="37"/>
                      <a:pt x="12" y="37"/>
                      <a:pt x="12" y="37"/>
                    </a:cubicBezTo>
                    <a:cubicBezTo>
                      <a:pt x="12" y="37"/>
                      <a:pt x="12" y="37"/>
                      <a:pt x="12" y="37"/>
                    </a:cubicBezTo>
                    <a:cubicBezTo>
                      <a:pt x="12" y="37"/>
                      <a:pt x="12" y="37"/>
                      <a:pt x="12" y="37"/>
                    </a:cubicBezTo>
                    <a:cubicBezTo>
                      <a:pt x="11" y="41"/>
                      <a:pt x="7" y="42"/>
                      <a:pt x="5" y="46"/>
                    </a:cubicBezTo>
                    <a:cubicBezTo>
                      <a:pt x="5" y="46"/>
                      <a:pt x="5" y="46"/>
                      <a:pt x="5" y="46"/>
                    </a:cubicBezTo>
                    <a:cubicBezTo>
                      <a:pt x="7" y="44"/>
                      <a:pt x="11" y="44"/>
                      <a:pt x="15" y="44"/>
                    </a:cubicBezTo>
                    <a:cubicBezTo>
                      <a:pt x="19" y="44"/>
                      <a:pt x="23" y="44"/>
                      <a:pt x="23" y="44"/>
                    </a:cubicBezTo>
                    <a:cubicBezTo>
                      <a:pt x="23" y="44"/>
                      <a:pt x="23" y="44"/>
                      <a:pt x="23" y="44"/>
                    </a:cubicBezTo>
                    <a:cubicBezTo>
                      <a:pt x="23" y="44"/>
                      <a:pt x="23" y="44"/>
                      <a:pt x="23" y="44"/>
                    </a:cubicBezTo>
                    <a:cubicBezTo>
                      <a:pt x="23" y="44"/>
                      <a:pt x="22" y="44"/>
                      <a:pt x="22" y="44"/>
                    </a:cubicBezTo>
                    <a:cubicBezTo>
                      <a:pt x="21" y="44"/>
                      <a:pt x="21" y="43"/>
                      <a:pt x="21" y="41"/>
                    </a:cubicBezTo>
                    <a:cubicBezTo>
                      <a:pt x="21" y="41"/>
                      <a:pt x="21" y="39"/>
                      <a:pt x="21" y="36"/>
                    </a:cubicBezTo>
                    <a:cubicBezTo>
                      <a:pt x="20" y="35"/>
                      <a:pt x="20" y="32"/>
                      <a:pt x="20" y="29"/>
                    </a:cubicBezTo>
                    <a:cubicBezTo>
                      <a:pt x="19" y="26"/>
                      <a:pt x="19" y="21"/>
                      <a:pt x="20" y="20"/>
                    </a:cubicBezTo>
                    <a:cubicBezTo>
                      <a:pt x="20" y="20"/>
                      <a:pt x="22" y="6"/>
                      <a:pt x="20" y="6"/>
                    </a:cubicBezTo>
                    <a:cubicBezTo>
                      <a:pt x="20" y="6"/>
                      <a:pt x="20" y="7"/>
                      <a:pt x="20" y="7"/>
                    </a:cubicBezTo>
                    <a:cubicBezTo>
                      <a:pt x="20" y="7"/>
                      <a:pt x="20" y="6"/>
                      <a:pt x="21" y="5"/>
                    </a:cubicBezTo>
                    <a:cubicBezTo>
                      <a:pt x="21" y="5"/>
                      <a:pt x="21" y="5"/>
                      <a:pt x="21" y="5"/>
                    </a:cubicBezTo>
                    <a:cubicBezTo>
                      <a:pt x="22" y="1"/>
                      <a:pt x="21" y="0"/>
                      <a:pt x="21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375" name="Freeform 383">
                <a:extLst>
                  <a:ext uri="{FF2B5EF4-FFF2-40B4-BE49-F238E27FC236}">
                    <a16:creationId xmlns:a16="http://schemas.microsoft.com/office/drawing/2014/main" id="{9BB0CC3B-1E25-1147-811D-1683F53864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62" y="809"/>
                <a:ext cx="3" cy="3"/>
              </a:xfrm>
              <a:custGeom>
                <a:avLst/>
                <a:gdLst>
                  <a:gd name="T0" fmla="*/ 2 w 2"/>
                  <a:gd name="T1" fmla="*/ 0 h 2"/>
                  <a:gd name="T2" fmla="*/ 1 w 2"/>
                  <a:gd name="T3" fmla="*/ 0 h 2"/>
                  <a:gd name="T4" fmla="*/ 0 w 2"/>
                  <a:gd name="T5" fmla="*/ 2 h 2"/>
                  <a:gd name="T6" fmla="*/ 0 w 2"/>
                  <a:gd name="T7" fmla="*/ 2 h 2"/>
                  <a:gd name="T8" fmla="*/ 1 w 2"/>
                  <a:gd name="T9" fmla="*/ 2 h 2"/>
                  <a:gd name="T10" fmla="*/ 2 w 2"/>
                  <a:gd name="T11" fmla="*/ 0 h 2"/>
                  <a:gd name="T12" fmla="*/ 2 w 2"/>
                  <a:gd name="T13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1" y="2"/>
                      <a:pt x="1" y="2"/>
                    </a:cubicBezTo>
                    <a:cubicBezTo>
                      <a:pt x="1" y="2"/>
                      <a:pt x="2" y="2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376" name="Freeform 384">
                <a:extLst>
                  <a:ext uri="{FF2B5EF4-FFF2-40B4-BE49-F238E27FC236}">
                    <a16:creationId xmlns:a16="http://schemas.microsoft.com/office/drawing/2014/main" id="{DAF2DBE9-2289-4E4D-BAE0-9C8B6491CF6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9" y="858"/>
                <a:ext cx="13" cy="18"/>
              </a:xfrm>
              <a:custGeom>
                <a:avLst/>
                <a:gdLst>
                  <a:gd name="T0" fmla="*/ 9 w 9"/>
                  <a:gd name="T1" fmla="*/ 3 h 12"/>
                  <a:gd name="T2" fmla="*/ 9 w 9"/>
                  <a:gd name="T3" fmla="*/ 3 h 12"/>
                  <a:gd name="T4" fmla="*/ 2 w 9"/>
                  <a:gd name="T5" fmla="*/ 12 h 12"/>
                  <a:gd name="T6" fmla="*/ 2 w 9"/>
                  <a:gd name="T7" fmla="*/ 12 h 12"/>
                  <a:gd name="T8" fmla="*/ 9 w 9"/>
                  <a:gd name="T9" fmla="*/ 3 h 12"/>
                  <a:gd name="T10" fmla="*/ 9 w 9"/>
                  <a:gd name="T11" fmla="*/ 3 h 12"/>
                  <a:gd name="T12" fmla="*/ 9 w 9"/>
                  <a:gd name="T13" fmla="*/ 3 h 12"/>
                  <a:gd name="T14" fmla="*/ 9 w 9"/>
                  <a:gd name="T15" fmla="*/ 3 h 12"/>
                  <a:gd name="T16" fmla="*/ 9 w 9"/>
                  <a:gd name="T17" fmla="*/ 3 h 12"/>
                  <a:gd name="T18" fmla="*/ 9 w 9"/>
                  <a:gd name="T19" fmla="*/ 3 h 12"/>
                  <a:gd name="T20" fmla="*/ 9 w 9"/>
                  <a:gd name="T21" fmla="*/ 3 h 12"/>
                  <a:gd name="T22" fmla="*/ 9 w 9"/>
                  <a:gd name="T23" fmla="*/ 3 h 12"/>
                  <a:gd name="T24" fmla="*/ 0 w 9"/>
                  <a:gd name="T25" fmla="*/ 1 h 12"/>
                  <a:gd name="T26" fmla="*/ 0 w 9"/>
                  <a:gd name="T27" fmla="*/ 1 h 12"/>
                  <a:gd name="T28" fmla="*/ 0 w 9"/>
                  <a:gd name="T29" fmla="*/ 1 h 12"/>
                  <a:gd name="T30" fmla="*/ 0 w 9"/>
                  <a:gd name="T31" fmla="*/ 1 h 12"/>
                  <a:gd name="T32" fmla="*/ 0 w 9"/>
                  <a:gd name="T33" fmla="*/ 1 h 12"/>
                  <a:gd name="T34" fmla="*/ 0 w 9"/>
                  <a:gd name="T35" fmla="*/ 1 h 12"/>
                  <a:gd name="T36" fmla="*/ 5 w 9"/>
                  <a:gd name="T37" fmla="*/ 0 h 12"/>
                  <a:gd name="T38" fmla="*/ 5 w 9"/>
                  <a:gd name="T39" fmla="*/ 0 h 12"/>
                  <a:gd name="T40" fmla="*/ 5 w 9"/>
                  <a:gd name="T41" fmla="*/ 0 h 12"/>
                  <a:gd name="T42" fmla="*/ 7 w 9"/>
                  <a:gd name="T43" fmla="*/ 0 h 12"/>
                  <a:gd name="T44" fmla="*/ 5 w 9"/>
                  <a:gd name="T45" fmla="*/ 0 h 12"/>
                  <a:gd name="T46" fmla="*/ 7 w 9"/>
                  <a:gd name="T47" fmla="*/ 0 h 12"/>
                  <a:gd name="T48" fmla="*/ 7 w 9"/>
                  <a:gd name="T49" fmla="*/ 0 h 12"/>
                  <a:gd name="T50" fmla="*/ 7 w 9"/>
                  <a:gd name="T51" fmla="*/ 0 h 12"/>
                  <a:gd name="T52" fmla="*/ 7 w 9"/>
                  <a:gd name="T53" fmla="*/ 0 h 12"/>
                  <a:gd name="T54" fmla="*/ 7 w 9"/>
                  <a:gd name="T55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9" h="12">
                    <a:moveTo>
                      <a:pt x="9" y="3"/>
                    </a:moveTo>
                    <a:cubicBezTo>
                      <a:pt x="9" y="3"/>
                      <a:pt x="9" y="3"/>
                      <a:pt x="9" y="3"/>
                    </a:cubicBezTo>
                    <a:cubicBezTo>
                      <a:pt x="8" y="7"/>
                      <a:pt x="4" y="8"/>
                      <a:pt x="2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4" y="8"/>
                      <a:pt x="8" y="7"/>
                      <a:pt x="9" y="3"/>
                    </a:cubicBezTo>
                    <a:cubicBezTo>
                      <a:pt x="9" y="3"/>
                      <a:pt x="9" y="3"/>
                      <a:pt x="9" y="3"/>
                    </a:cubicBezTo>
                    <a:moveTo>
                      <a:pt x="9" y="3"/>
                    </a:moveTo>
                    <a:cubicBezTo>
                      <a:pt x="9" y="3"/>
                      <a:pt x="9" y="3"/>
                      <a:pt x="9" y="3"/>
                    </a:cubicBezTo>
                    <a:cubicBezTo>
                      <a:pt x="9" y="3"/>
                      <a:pt x="9" y="3"/>
                      <a:pt x="9" y="3"/>
                    </a:cubicBezTo>
                    <a:moveTo>
                      <a:pt x="9" y="3"/>
                    </a:moveTo>
                    <a:cubicBezTo>
                      <a:pt x="9" y="3"/>
                      <a:pt x="9" y="3"/>
                      <a:pt x="9" y="3"/>
                    </a:cubicBezTo>
                    <a:cubicBezTo>
                      <a:pt x="9" y="3"/>
                      <a:pt x="9" y="3"/>
                      <a:pt x="9" y="3"/>
                    </a:cubicBezTo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moveTo>
                      <a:pt x="5" y="0"/>
                    </a:move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moveTo>
                      <a:pt x="7" y="0"/>
                    </a:moveTo>
                    <a:cubicBezTo>
                      <a:pt x="7" y="0"/>
                      <a:pt x="6" y="0"/>
                      <a:pt x="5" y="0"/>
                    </a:cubicBezTo>
                    <a:cubicBezTo>
                      <a:pt x="6" y="0"/>
                      <a:pt x="7" y="0"/>
                      <a:pt x="7" y="0"/>
                    </a:cubicBezTo>
                    <a:moveTo>
                      <a:pt x="7" y="0"/>
                    </a:moveTo>
                    <a:cubicBezTo>
                      <a:pt x="7" y="0"/>
                      <a:pt x="7" y="0"/>
                      <a:pt x="7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7" y="0"/>
                      <a:pt x="7" y="0"/>
                      <a:pt x="7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377" name="Freeform 385">
                <a:extLst>
                  <a:ext uri="{FF2B5EF4-FFF2-40B4-BE49-F238E27FC236}">
                    <a16:creationId xmlns:a16="http://schemas.microsoft.com/office/drawing/2014/main" id="{8DF5A28C-D420-9C48-879E-F34C69710AD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71" y="872"/>
                <a:ext cx="3" cy="2"/>
              </a:xfrm>
              <a:custGeom>
                <a:avLst/>
                <a:gdLst>
                  <a:gd name="T0" fmla="*/ 1 w 2"/>
                  <a:gd name="T1" fmla="*/ 1 h 2"/>
                  <a:gd name="T2" fmla="*/ 0 w 2"/>
                  <a:gd name="T3" fmla="*/ 2 h 2"/>
                  <a:gd name="T4" fmla="*/ 1 w 2"/>
                  <a:gd name="T5" fmla="*/ 1 h 2"/>
                  <a:gd name="T6" fmla="*/ 2 w 2"/>
                  <a:gd name="T7" fmla="*/ 0 h 2"/>
                  <a:gd name="T8" fmla="*/ 1 w 2"/>
                  <a:gd name="T9" fmla="*/ 0 h 2"/>
                  <a:gd name="T10" fmla="*/ 2 w 2"/>
                  <a:gd name="T11" fmla="*/ 0 h 2"/>
                  <a:gd name="T12" fmla="*/ 2 w 2"/>
                  <a:gd name="T13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" h="2">
                    <a:moveTo>
                      <a:pt x="1" y="1"/>
                    </a:moveTo>
                    <a:cubicBezTo>
                      <a:pt x="1" y="1"/>
                      <a:pt x="0" y="2"/>
                      <a:pt x="0" y="2"/>
                    </a:cubicBezTo>
                    <a:cubicBezTo>
                      <a:pt x="0" y="2"/>
                      <a:pt x="0" y="1"/>
                      <a:pt x="1" y="1"/>
                    </a:cubicBezTo>
                    <a:moveTo>
                      <a:pt x="2" y="0"/>
                    </a:moveTo>
                    <a:cubicBezTo>
                      <a:pt x="2" y="0"/>
                      <a:pt x="1" y="0"/>
                      <a:pt x="1" y="0"/>
                    </a:cubicBezTo>
                    <a:cubicBezTo>
                      <a:pt x="1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378" name="Freeform 386">
                <a:extLst>
                  <a:ext uri="{FF2B5EF4-FFF2-40B4-BE49-F238E27FC236}">
                    <a16:creationId xmlns:a16="http://schemas.microsoft.com/office/drawing/2014/main" id="{F2FBDEA5-C9F9-A040-8281-BB5DD6F8A37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53" y="872"/>
                <a:ext cx="21" cy="11"/>
              </a:xfrm>
              <a:custGeom>
                <a:avLst/>
                <a:gdLst>
                  <a:gd name="T0" fmla="*/ 12 w 14"/>
                  <a:gd name="T1" fmla="*/ 2 h 8"/>
                  <a:gd name="T2" fmla="*/ 13 w 14"/>
                  <a:gd name="T3" fmla="*/ 1 h 8"/>
                  <a:gd name="T4" fmla="*/ 12 w 14"/>
                  <a:gd name="T5" fmla="*/ 2 h 8"/>
                  <a:gd name="T6" fmla="*/ 13 w 14"/>
                  <a:gd name="T7" fmla="*/ 0 h 8"/>
                  <a:gd name="T8" fmla="*/ 10 w 14"/>
                  <a:gd name="T9" fmla="*/ 1 h 8"/>
                  <a:gd name="T10" fmla="*/ 10 w 14"/>
                  <a:gd name="T11" fmla="*/ 1 h 8"/>
                  <a:gd name="T12" fmla="*/ 10 w 14"/>
                  <a:gd name="T13" fmla="*/ 1 h 8"/>
                  <a:gd name="T14" fmla="*/ 10 w 14"/>
                  <a:gd name="T15" fmla="*/ 1 h 8"/>
                  <a:gd name="T16" fmla="*/ 10 w 14"/>
                  <a:gd name="T17" fmla="*/ 1 h 8"/>
                  <a:gd name="T18" fmla="*/ 0 w 14"/>
                  <a:gd name="T19" fmla="*/ 7 h 8"/>
                  <a:gd name="T20" fmla="*/ 1 w 14"/>
                  <a:gd name="T21" fmla="*/ 8 h 8"/>
                  <a:gd name="T22" fmla="*/ 11 w 14"/>
                  <a:gd name="T23" fmla="*/ 2 h 8"/>
                  <a:gd name="T24" fmla="*/ 14 w 14"/>
                  <a:gd name="T25" fmla="*/ 0 h 8"/>
                  <a:gd name="T26" fmla="*/ 14 w 14"/>
                  <a:gd name="T27" fmla="*/ 0 h 8"/>
                  <a:gd name="T28" fmla="*/ 14 w 14"/>
                  <a:gd name="T29" fmla="*/ 0 h 8"/>
                  <a:gd name="T30" fmla="*/ 13 w 14"/>
                  <a:gd name="T31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4" h="8">
                    <a:moveTo>
                      <a:pt x="12" y="2"/>
                    </a:moveTo>
                    <a:cubicBezTo>
                      <a:pt x="12" y="2"/>
                      <a:pt x="13" y="1"/>
                      <a:pt x="13" y="1"/>
                    </a:cubicBezTo>
                    <a:cubicBezTo>
                      <a:pt x="12" y="1"/>
                      <a:pt x="12" y="2"/>
                      <a:pt x="12" y="2"/>
                    </a:cubicBezTo>
                    <a:moveTo>
                      <a:pt x="13" y="0"/>
                    </a:moveTo>
                    <a:cubicBezTo>
                      <a:pt x="13" y="0"/>
                      <a:pt x="11" y="1"/>
                      <a:pt x="10" y="1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10" y="1"/>
                      <a:pt x="2" y="3"/>
                      <a:pt x="0" y="7"/>
                    </a:cubicBezTo>
                    <a:cubicBezTo>
                      <a:pt x="0" y="7"/>
                      <a:pt x="0" y="8"/>
                      <a:pt x="1" y="8"/>
                    </a:cubicBezTo>
                    <a:cubicBezTo>
                      <a:pt x="3" y="8"/>
                      <a:pt x="6" y="7"/>
                      <a:pt x="11" y="2"/>
                    </a:cubicBezTo>
                    <a:cubicBezTo>
                      <a:pt x="13" y="1"/>
                      <a:pt x="13" y="1"/>
                      <a:pt x="1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4" y="0"/>
                      <a:pt x="13" y="0"/>
                      <a:pt x="13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379" name="Freeform 387">
                <a:extLst>
                  <a:ext uri="{FF2B5EF4-FFF2-40B4-BE49-F238E27FC236}">
                    <a16:creationId xmlns:a16="http://schemas.microsoft.com/office/drawing/2014/main" id="{57A7BB43-B50E-5548-989F-CFA35D273C8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68" y="873"/>
                <a:ext cx="14" cy="10"/>
              </a:xfrm>
              <a:custGeom>
                <a:avLst/>
                <a:gdLst>
                  <a:gd name="T0" fmla="*/ 8 w 10"/>
                  <a:gd name="T1" fmla="*/ 2 h 7"/>
                  <a:gd name="T2" fmla="*/ 8 w 10"/>
                  <a:gd name="T3" fmla="*/ 5 h 7"/>
                  <a:gd name="T4" fmla="*/ 9 w 10"/>
                  <a:gd name="T5" fmla="*/ 5 h 7"/>
                  <a:gd name="T6" fmla="*/ 10 w 10"/>
                  <a:gd name="T7" fmla="*/ 4 h 7"/>
                  <a:gd name="T8" fmla="*/ 10 w 10"/>
                  <a:gd name="T9" fmla="*/ 3 h 7"/>
                  <a:gd name="T10" fmla="*/ 8 w 10"/>
                  <a:gd name="T11" fmla="*/ 2 h 7"/>
                  <a:gd name="T12" fmla="*/ 5 w 10"/>
                  <a:gd name="T13" fmla="*/ 0 h 7"/>
                  <a:gd name="T14" fmla="*/ 5 w 10"/>
                  <a:gd name="T15" fmla="*/ 0 h 7"/>
                  <a:gd name="T16" fmla="*/ 1 w 10"/>
                  <a:gd name="T17" fmla="*/ 7 h 7"/>
                  <a:gd name="T18" fmla="*/ 7 w 10"/>
                  <a:gd name="T19" fmla="*/ 1 h 7"/>
                  <a:gd name="T20" fmla="*/ 7 w 10"/>
                  <a:gd name="T21" fmla="*/ 1 h 7"/>
                  <a:gd name="T22" fmla="*/ 5 w 10"/>
                  <a:gd name="T23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" h="7">
                    <a:moveTo>
                      <a:pt x="8" y="2"/>
                    </a:moveTo>
                    <a:cubicBezTo>
                      <a:pt x="9" y="2"/>
                      <a:pt x="9" y="3"/>
                      <a:pt x="8" y="5"/>
                    </a:cubicBezTo>
                    <a:cubicBezTo>
                      <a:pt x="8" y="5"/>
                      <a:pt x="8" y="5"/>
                      <a:pt x="9" y="5"/>
                    </a:cubicBezTo>
                    <a:cubicBezTo>
                      <a:pt x="9" y="5"/>
                      <a:pt x="10" y="5"/>
                      <a:pt x="10" y="4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8" y="2"/>
                      <a:pt x="8" y="2"/>
                      <a:pt x="8" y="2"/>
                    </a:cubicBezTo>
                    <a:moveTo>
                      <a:pt x="5" y="0"/>
                    </a:move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0" y="6"/>
                      <a:pt x="1" y="7"/>
                    </a:cubicBezTo>
                    <a:cubicBezTo>
                      <a:pt x="1" y="7"/>
                      <a:pt x="5" y="3"/>
                      <a:pt x="7" y="1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5" y="0"/>
                      <a:pt x="5" y="0"/>
                      <a:pt x="5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380" name="Freeform 388">
                <a:extLst>
                  <a:ext uri="{FF2B5EF4-FFF2-40B4-BE49-F238E27FC236}">
                    <a16:creationId xmlns:a16="http://schemas.microsoft.com/office/drawing/2014/main" id="{21867A9E-7089-7944-8BB7-56DA83C3263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4" y="770"/>
                <a:ext cx="29" cy="38"/>
              </a:xfrm>
              <a:custGeom>
                <a:avLst/>
                <a:gdLst>
                  <a:gd name="T0" fmla="*/ 4 w 20"/>
                  <a:gd name="T1" fmla="*/ 23 h 26"/>
                  <a:gd name="T2" fmla="*/ 3 w 20"/>
                  <a:gd name="T3" fmla="*/ 26 h 26"/>
                  <a:gd name="T4" fmla="*/ 3 w 20"/>
                  <a:gd name="T5" fmla="*/ 26 h 26"/>
                  <a:gd name="T6" fmla="*/ 3 w 20"/>
                  <a:gd name="T7" fmla="*/ 26 h 26"/>
                  <a:gd name="T8" fmla="*/ 4 w 20"/>
                  <a:gd name="T9" fmla="*/ 25 h 26"/>
                  <a:gd name="T10" fmla="*/ 4 w 20"/>
                  <a:gd name="T11" fmla="*/ 25 h 26"/>
                  <a:gd name="T12" fmla="*/ 4 w 20"/>
                  <a:gd name="T13" fmla="*/ 23 h 26"/>
                  <a:gd name="T14" fmla="*/ 9 w 20"/>
                  <a:gd name="T15" fmla="*/ 19 h 26"/>
                  <a:gd name="T16" fmla="*/ 6 w 20"/>
                  <a:gd name="T17" fmla="*/ 21 h 26"/>
                  <a:gd name="T18" fmla="*/ 6 w 20"/>
                  <a:gd name="T19" fmla="*/ 23 h 26"/>
                  <a:gd name="T20" fmla="*/ 6 w 20"/>
                  <a:gd name="T21" fmla="*/ 25 h 26"/>
                  <a:gd name="T22" fmla="*/ 9 w 20"/>
                  <a:gd name="T23" fmla="*/ 24 h 26"/>
                  <a:gd name="T24" fmla="*/ 9 w 20"/>
                  <a:gd name="T25" fmla="*/ 19 h 26"/>
                  <a:gd name="T26" fmla="*/ 12 w 20"/>
                  <a:gd name="T27" fmla="*/ 18 h 26"/>
                  <a:gd name="T28" fmla="*/ 11 w 20"/>
                  <a:gd name="T29" fmla="*/ 18 h 26"/>
                  <a:gd name="T30" fmla="*/ 11 w 20"/>
                  <a:gd name="T31" fmla="*/ 23 h 26"/>
                  <a:gd name="T32" fmla="*/ 12 w 20"/>
                  <a:gd name="T33" fmla="*/ 23 h 26"/>
                  <a:gd name="T34" fmla="*/ 12 w 20"/>
                  <a:gd name="T35" fmla="*/ 18 h 26"/>
                  <a:gd name="T36" fmla="*/ 15 w 20"/>
                  <a:gd name="T37" fmla="*/ 15 h 26"/>
                  <a:gd name="T38" fmla="*/ 14 w 20"/>
                  <a:gd name="T39" fmla="*/ 17 h 26"/>
                  <a:gd name="T40" fmla="*/ 14 w 20"/>
                  <a:gd name="T41" fmla="*/ 17 h 26"/>
                  <a:gd name="T42" fmla="*/ 14 w 20"/>
                  <a:gd name="T43" fmla="*/ 21 h 26"/>
                  <a:gd name="T44" fmla="*/ 14 w 20"/>
                  <a:gd name="T45" fmla="*/ 23 h 26"/>
                  <a:gd name="T46" fmla="*/ 14 w 20"/>
                  <a:gd name="T47" fmla="*/ 23 h 26"/>
                  <a:gd name="T48" fmla="*/ 16 w 20"/>
                  <a:gd name="T49" fmla="*/ 23 h 26"/>
                  <a:gd name="T50" fmla="*/ 16 w 20"/>
                  <a:gd name="T51" fmla="*/ 19 h 26"/>
                  <a:gd name="T52" fmla="*/ 15 w 20"/>
                  <a:gd name="T53" fmla="*/ 15 h 26"/>
                  <a:gd name="T54" fmla="*/ 5 w 20"/>
                  <a:gd name="T55" fmla="*/ 0 h 26"/>
                  <a:gd name="T56" fmla="*/ 10 w 20"/>
                  <a:gd name="T57" fmla="*/ 8 h 26"/>
                  <a:gd name="T58" fmla="*/ 13 w 20"/>
                  <a:gd name="T59" fmla="*/ 10 h 26"/>
                  <a:gd name="T60" fmla="*/ 8 w 20"/>
                  <a:gd name="T61" fmla="*/ 13 h 26"/>
                  <a:gd name="T62" fmla="*/ 10 w 20"/>
                  <a:gd name="T63" fmla="*/ 14 h 26"/>
                  <a:gd name="T64" fmla="*/ 10 w 20"/>
                  <a:gd name="T65" fmla="*/ 15 h 26"/>
                  <a:gd name="T66" fmla="*/ 13 w 20"/>
                  <a:gd name="T67" fmla="*/ 14 h 26"/>
                  <a:gd name="T68" fmla="*/ 14 w 20"/>
                  <a:gd name="T69" fmla="*/ 14 h 26"/>
                  <a:gd name="T70" fmla="*/ 17 w 20"/>
                  <a:gd name="T71" fmla="*/ 15 h 26"/>
                  <a:gd name="T72" fmla="*/ 17 w 20"/>
                  <a:gd name="T73" fmla="*/ 23 h 26"/>
                  <a:gd name="T74" fmla="*/ 18 w 20"/>
                  <a:gd name="T75" fmla="*/ 24 h 26"/>
                  <a:gd name="T76" fmla="*/ 18 w 20"/>
                  <a:gd name="T77" fmla="*/ 17 h 26"/>
                  <a:gd name="T78" fmla="*/ 19 w 20"/>
                  <a:gd name="T79" fmla="*/ 15 h 26"/>
                  <a:gd name="T80" fmla="*/ 20 w 20"/>
                  <a:gd name="T81" fmla="*/ 15 h 26"/>
                  <a:gd name="T82" fmla="*/ 20 w 20"/>
                  <a:gd name="T83" fmla="*/ 15 h 26"/>
                  <a:gd name="T84" fmla="*/ 20 w 20"/>
                  <a:gd name="T85" fmla="*/ 16 h 26"/>
                  <a:gd name="T86" fmla="*/ 18 w 20"/>
                  <a:gd name="T87" fmla="*/ 8 h 26"/>
                  <a:gd name="T88" fmla="*/ 6 w 20"/>
                  <a:gd name="T89" fmla="*/ 1 h 26"/>
                  <a:gd name="T90" fmla="*/ 5 w 20"/>
                  <a:gd name="T91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0" h="26">
                    <a:moveTo>
                      <a:pt x="4" y="23"/>
                    </a:moveTo>
                    <a:cubicBezTo>
                      <a:pt x="2" y="25"/>
                      <a:pt x="2" y="25"/>
                      <a:pt x="3" y="26"/>
                    </a:cubicBezTo>
                    <a:cubicBezTo>
                      <a:pt x="3" y="26"/>
                      <a:pt x="3" y="26"/>
                      <a:pt x="3" y="26"/>
                    </a:cubicBezTo>
                    <a:cubicBezTo>
                      <a:pt x="3" y="26"/>
                      <a:pt x="3" y="26"/>
                      <a:pt x="3" y="26"/>
                    </a:cubicBezTo>
                    <a:cubicBezTo>
                      <a:pt x="4" y="26"/>
                      <a:pt x="4" y="26"/>
                      <a:pt x="4" y="25"/>
                    </a:cubicBezTo>
                    <a:cubicBezTo>
                      <a:pt x="4" y="25"/>
                      <a:pt x="4" y="25"/>
                      <a:pt x="4" y="25"/>
                    </a:cubicBezTo>
                    <a:cubicBezTo>
                      <a:pt x="4" y="24"/>
                      <a:pt x="4" y="23"/>
                      <a:pt x="4" y="23"/>
                    </a:cubicBezTo>
                    <a:moveTo>
                      <a:pt x="9" y="19"/>
                    </a:moveTo>
                    <a:cubicBezTo>
                      <a:pt x="8" y="20"/>
                      <a:pt x="7" y="21"/>
                      <a:pt x="6" y="21"/>
                    </a:cubicBezTo>
                    <a:cubicBezTo>
                      <a:pt x="6" y="22"/>
                      <a:pt x="6" y="23"/>
                      <a:pt x="6" y="23"/>
                    </a:cubicBezTo>
                    <a:cubicBezTo>
                      <a:pt x="6" y="24"/>
                      <a:pt x="6" y="24"/>
                      <a:pt x="6" y="25"/>
                    </a:cubicBezTo>
                    <a:cubicBezTo>
                      <a:pt x="7" y="24"/>
                      <a:pt x="8" y="24"/>
                      <a:pt x="9" y="24"/>
                    </a:cubicBezTo>
                    <a:cubicBezTo>
                      <a:pt x="9" y="22"/>
                      <a:pt x="9" y="21"/>
                      <a:pt x="9" y="19"/>
                    </a:cubicBezTo>
                    <a:moveTo>
                      <a:pt x="12" y="18"/>
                    </a:moveTo>
                    <a:cubicBezTo>
                      <a:pt x="12" y="18"/>
                      <a:pt x="12" y="18"/>
                      <a:pt x="11" y="18"/>
                    </a:cubicBezTo>
                    <a:cubicBezTo>
                      <a:pt x="11" y="20"/>
                      <a:pt x="11" y="22"/>
                      <a:pt x="11" y="23"/>
                    </a:cubicBezTo>
                    <a:cubicBezTo>
                      <a:pt x="11" y="23"/>
                      <a:pt x="12" y="23"/>
                      <a:pt x="12" y="23"/>
                    </a:cubicBezTo>
                    <a:cubicBezTo>
                      <a:pt x="12" y="21"/>
                      <a:pt x="12" y="19"/>
                      <a:pt x="12" y="18"/>
                    </a:cubicBezTo>
                    <a:moveTo>
                      <a:pt x="15" y="15"/>
                    </a:moveTo>
                    <a:cubicBezTo>
                      <a:pt x="15" y="16"/>
                      <a:pt x="14" y="17"/>
                      <a:pt x="14" y="17"/>
                    </a:cubicBezTo>
                    <a:cubicBezTo>
                      <a:pt x="14" y="17"/>
                      <a:pt x="14" y="17"/>
                      <a:pt x="14" y="17"/>
                    </a:cubicBezTo>
                    <a:cubicBezTo>
                      <a:pt x="14" y="19"/>
                      <a:pt x="14" y="21"/>
                      <a:pt x="14" y="21"/>
                    </a:cubicBezTo>
                    <a:cubicBezTo>
                      <a:pt x="14" y="22"/>
                      <a:pt x="14" y="22"/>
                      <a:pt x="14" y="23"/>
                    </a:cubicBezTo>
                    <a:cubicBezTo>
                      <a:pt x="14" y="23"/>
                      <a:pt x="14" y="23"/>
                      <a:pt x="14" y="23"/>
                    </a:cubicBezTo>
                    <a:cubicBezTo>
                      <a:pt x="15" y="23"/>
                      <a:pt x="15" y="23"/>
                      <a:pt x="16" y="23"/>
                    </a:cubicBezTo>
                    <a:cubicBezTo>
                      <a:pt x="16" y="21"/>
                      <a:pt x="16" y="19"/>
                      <a:pt x="16" y="19"/>
                    </a:cubicBezTo>
                    <a:cubicBezTo>
                      <a:pt x="16" y="16"/>
                      <a:pt x="15" y="15"/>
                      <a:pt x="15" y="15"/>
                    </a:cubicBezTo>
                    <a:moveTo>
                      <a:pt x="5" y="0"/>
                    </a:moveTo>
                    <a:cubicBezTo>
                      <a:pt x="0" y="0"/>
                      <a:pt x="10" y="8"/>
                      <a:pt x="10" y="8"/>
                    </a:cubicBezTo>
                    <a:cubicBezTo>
                      <a:pt x="9" y="10"/>
                      <a:pt x="13" y="10"/>
                      <a:pt x="13" y="10"/>
                    </a:cubicBezTo>
                    <a:cubicBezTo>
                      <a:pt x="10" y="12"/>
                      <a:pt x="9" y="13"/>
                      <a:pt x="8" y="13"/>
                    </a:cubicBezTo>
                    <a:cubicBezTo>
                      <a:pt x="9" y="14"/>
                      <a:pt x="10" y="14"/>
                      <a:pt x="10" y="14"/>
                    </a:cubicBezTo>
                    <a:cubicBezTo>
                      <a:pt x="10" y="14"/>
                      <a:pt x="10" y="15"/>
                      <a:pt x="10" y="15"/>
                    </a:cubicBezTo>
                    <a:cubicBezTo>
                      <a:pt x="11" y="14"/>
                      <a:pt x="12" y="14"/>
                      <a:pt x="13" y="14"/>
                    </a:cubicBezTo>
                    <a:cubicBezTo>
                      <a:pt x="13" y="14"/>
                      <a:pt x="13" y="14"/>
                      <a:pt x="14" y="14"/>
                    </a:cubicBezTo>
                    <a:cubicBezTo>
                      <a:pt x="15" y="14"/>
                      <a:pt x="16" y="14"/>
                      <a:pt x="17" y="15"/>
                    </a:cubicBezTo>
                    <a:cubicBezTo>
                      <a:pt x="17" y="15"/>
                      <a:pt x="18" y="15"/>
                      <a:pt x="17" y="23"/>
                    </a:cubicBezTo>
                    <a:cubicBezTo>
                      <a:pt x="17" y="23"/>
                      <a:pt x="18" y="24"/>
                      <a:pt x="18" y="24"/>
                    </a:cubicBezTo>
                    <a:cubicBezTo>
                      <a:pt x="18" y="19"/>
                      <a:pt x="18" y="17"/>
                      <a:pt x="18" y="17"/>
                    </a:cubicBezTo>
                    <a:cubicBezTo>
                      <a:pt x="18" y="15"/>
                      <a:pt x="18" y="15"/>
                      <a:pt x="19" y="15"/>
                    </a:cubicBezTo>
                    <a:cubicBezTo>
                      <a:pt x="19" y="15"/>
                      <a:pt x="20" y="15"/>
                      <a:pt x="20" y="15"/>
                    </a:cubicBezTo>
                    <a:cubicBezTo>
                      <a:pt x="20" y="15"/>
                      <a:pt x="20" y="15"/>
                      <a:pt x="20" y="15"/>
                    </a:cubicBezTo>
                    <a:cubicBezTo>
                      <a:pt x="20" y="15"/>
                      <a:pt x="20" y="15"/>
                      <a:pt x="20" y="16"/>
                    </a:cubicBezTo>
                    <a:cubicBezTo>
                      <a:pt x="20" y="13"/>
                      <a:pt x="19" y="11"/>
                      <a:pt x="18" y="8"/>
                    </a:cubicBezTo>
                    <a:cubicBezTo>
                      <a:pt x="14" y="1"/>
                      <a:pt x="6" y="1"/>
                      <a:pt x="6" y="1"/>
                    </a:cubicBezTo>
                    <a:cubicBezTo>
                      <a:pt x="6" y="0"/>
                      <a:pt x="5" y="0"/>
                      <a:pt x="5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381" name="Freeform 389">
                <a:extLst>
                  <a:ext uri="{FF2B5EF4-FFF2-40B4-BE49-F238E27FC236}">
                    <a16:creationId xmlns:a16="http://schemas.microsoft.com/office/drawing/2014/main" id="{0B532395-73D6-4343-A36F-E3B6DCCE33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39" y="80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382" name="Freeform 390">
                <a:extLst>
                  <a:ext uri="{FF2B5EF4-FFF2-40B4-BE49-F238E27FC236}">
                    <a16:creationId xmlns:a16="http://schemas.microsoft.com/office/drawing/2014/main" id="{06334E03-6541-FB43-8667-3C35CB42191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40" y="789"/>
                <a:ext cx="10" cy="17"/>
              </a:xfrm>
              <a:custGeom>
                <a:avLst/>
                <a:gdLst>
                  <a:gd name="T0" fmla="*/ 2 w 7"/>
                  <a:gd name="T1" fmla="*/ 8 h 12"/>
                  <a:gd name="T2" fmla="*/ 0 w 7"/>
                  <a:gd name="T3" fmla="*/ 10 h 12"/>
                  <a:gd name="T4" fmla="*/ 0 w 7"/>
                  <a:gd name="T5" fmla="*/ 12 h 12"/>
                  <a:gd name="T6" fmla="*/ 0 w 7"/>
                  <a:gd name="T7" fmla="*/ 12 h 12"/>
                  <a:gd name="T8" fmla="*/ 2 w 7"/>
                  <a:gd name="T9" fmla="*/ 12 h 12"/>
                  <a:gd name="T10" fmla="*/ 2 w 7"/>
                  <a:gd name="T11" fmla="*/ 10 h 12"/>
                  <a:gd name="T12" fmla="*/ 2 w 7"/>
                  <a:gd name="T13" fmla="*/ 8 h 12"/>
                  <a:gd name="T14" fmla="*/ 7 w 7"/>
                  <a:gd name="T15" fmla="*/ 5 h 12"/>
                  <a:gd name="T16" fmla="*/ 5 w 7"/>
                  <a:gd name="T17" fmla="*/ 6 h 12"/>
                  <a:gd name="T18" fmla="*/ 5 w 7"/>
                  <a:gd name="T19" fmla="*/ 11 h 12"/>
                  <a:gd name="T20" fmla="*/ 7 w 7"/>
                  <a:gd name="T21" fmla="*/ 10 h 12"/>
                  <a:gd name="T22" fmla="*/ 7 w 7"/>
                  <a:gd name="T23" fmla="*/ 5 h 12"/>
                  <a:gd name="T24" fmla="*/ 4 w 7"/>
                  <a:gd name="T25" fmla="*/ 0 h 12"/>
                  <a:gd name="T26" fmla="*/ 4 w 7"/>
                  <a:gd name="T27" fmla="*/ 2 h 12"/>
                  <a:gd name="T28" fmla="*/ 6 w 7"/>
                  <a:gd name="T29" fmla="*/ 2 h 12"/>
                  <a:gd name="T30" fmla="*/ 6 w 7"/>
                  <a:gd name="T31" fmla="*/ 2 h 12"/>
                  <a:gd name="T32" fmla="*/ 6 w 7"/>
                  <a:gd name="T33" fmla="*/ 1 h 12"/>
                  <a:gd name="T34" fmla="*/ 4 w 7"/>
                  <a:gd name="T35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7" h="12">
                    <a:moveTo>
                      <a:pt x="2" y="8"/>
                    </a:moveTo>
                    <a:cubicBezTo>
                      <a:pt x="2" y="9"/>
                      <a:pt x="1" y="9"/>
                      <a:pt x="0" y="10"/>
                    </a:cubicBezTo>
                    <a:cubicBezTo>
                      <a:pt x="0" y="10"/>
                      <a:pt x="0" y="11"/>
                      <a:pt x="0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1" y="12"/>
                      <a:pt x="1" y="12"/>
                      <a:pt x="2" y="12"/>
                    </a:cubicBezTo>
                    <a:cubicBezTo>
                      <a:pt x="2" y="11"/>
                      <a:pt x="2" y="11"/>
                      <a:pt x="2" y="10"/>
                    </a:cubicBezTo>
                    <a:cubicBezTo>
                      <a:pt x="2" y="10"/>
                      <a:pt x="2" y="9"/>
                      <a:pt x="2" y="8"/>
                    </a:cubicBezTo>
                    <a:moveTo>
                      <a:pt x="7" y="5"/>
                    </a:moveTo>
                    <a:cubicBezTo>
                      <a:pt x="6" y="6"/>
                      <a:pt x="6" y="6"/>
                      <a:pt x="5" y="6"/>
                    </a:cubicBezTo>
                    <a:cubicBezTo>
                      <a:pt x="5" y="8"/>
                      <a:pt x="5" y="9"/>
                      <a:pt x="5" y="11"/>
                    </a:cubicBezTo>
                    <a:cubicBezTo>
                      <a:pt x="6" y="10"/>
                      <a:pt x="6" y="10"/>
                      <a:pt x="7" y="10"/>
                    </a:cubicBezTo>
                    <a:cubicBezTo>
                      <a:pt x="7" y="9"/>
                      <a:pt x="7" y="7"/>
                      <a:pt x="7" y="5"/>
                    </a:cubicBezTo>
                    <a:moveTo>
                      <a:pt x="4" y="0"/>
                    </a:moveTo>
                    <a:cubicBezTo>
                      <a:pt x="3" y="2"/>
                      <a:pt x="3" y="2"/>
                      <a:pt x="4" y="2"/>
                    </a:cubicBezTo>
                    <a:cubicBezTo>
                      <a:pt x="5" y="2"/>
                      <a:pt x="6" y="2"/>
                      <a:pt x="6" y="2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6" y="2"/>
                      <a:pt x="6" y="1"/>
                      <a:pt x="6" y="1"/>
                    </a:cubicBezTo>
                    <a:cubicBezTo>
                      <a:pt x="6" y="1"/>
                      <a:pt x="5" y="1"/>
                      <a:pt x="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383" name="Freeform 391">
                <a:extLst>
                  <a:ext uri="{FF2B5EF4-FFF2-40B4-BE49-F238E27FC236}">
                    <a16:creationId xmlns:a16="http://schemas.microsoft.com/office/drawing/2014/main" id="{AC51BA8B-662B-EA44-A1BE-D5D79D8C128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52" y="790"/>
                <a:ext cx="9" cy="13"/>
              </a:xfrm>
              <a:custGeom>
                <a:avLst/>
                <a:gdLst>
                  <a:gd name="T0" fmla="*/ 2 w 6"/>
                  <a:gd name="T1" fmla="*/ 3 h 9"/>
                  <a:gd name="T2" fmla="*/ 0 w 6"/>
                  <a:gd name="T3" fmla="*/ 4 h 9"/>
                  <a:gd name="T4" fmla="*/ 0 w 6"/>
                  <a:gd name="T5" fmla="*/ 9 h 9"/>
                  <a:gd name="T6" fmla="*/ 2 w 6"/>
                  <a:gd name="T7" fmla="*/ 9 h 9"/>
                  <a:gd name="T8" fmla="*/ 2 w 6"/>
                  <a:gd name="T9" fmla="*/ 7 h 9"/>
                  <a:gd name="T10" fmla="*/ 2 w 6"/>
                  <a:gd name="T11" fmla="*/ 3 h 9"/>
                  <a:gd name="T12" fmla="*/ 2 w 6"/>
                  <a:gd name="T13" fmla="*/ 0 h 9"/>
                  <a:gd name="T14" fmla="*/ 1 w 6"/>
                  <a:gd name="T15" fmla="*/ 0 h 9"/>
                  <a:gd name="T16" fmla="*/ 1 w 6"/>
                  <a:gd name="T17" fmla="*/ 0 h 9"/>
                  <a:gd name="T18" fmla="*/ 3 w 6"/>
                  <a:gd name="T19" fmla="*/ 1 h 9"/>
                  <a:gd name="T20" fmla="*/ 4 w 6"/>
                  <a:gd name="T21" fmla="*/ 5 h 9"/>
                  <a:gd name="T22" fmla="*/ 4 w 6"/>
                  <a:gd name="T23" fmla="*/ 9 h 9"/>
                  <a:gd name="T24" fmla="*/ 5 w 6"/>
                  <a:gd name="T25" fmla="*/ 9 h 9"/>
                  <a:gd name="T26" fmla="*/ 5 w 6"/>
                  <a:gd name="T27" fmla="*/ 1 h 9"/>
                  <a:gd name="T28" fmla="*/ 2 w 6"/>
                  <a:gd name="T2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" h="9">
                    <a:moveTo>
                      <a:pt x="2" y="3"/>
                    </a:moveTo>
                    <a:cubicBezTo>
                      <a:pt x="1" y="3"/>
                      <a:pt x="1" y="3"/>
                      <a:pt x="0" y="4"/>
                    </a:cubicBezTo>
                    <a:cubicBezTo>
                      <a:pt x="0" y="5"/>
                      <a:pt x="0" y="7"/>
                      <a:pt x="0" y="9"/>
                    </a:cubicBezTo>
                    <a:cubicBezTo>
                      <a:pt x="1" y="9"/>
                      <a:pt x="1" y="9"/>
                      <a:pt x="2" y="9"/>
                    </a:cubicBezTo>
                    <a:cubicBezTo>
                      <a:pt x="2" y="8"/>
                      <a:pt x="2" y="8"/>
                      <a:pt x="2" y="7"/>
                    </a:cubicBezTo>
                    <a:cubicBezTo>
                      <a:pt x="2" y="7"/>
                      <a:pt x="2" y="5"/>
                      <a:pt x="2" y="3"/>
                    </a:cubicBezTo>
                    <a:moveTo>
                      <a:pt x="2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3" y="0"/>
                      <a:pt x="3" y="1"/>
                      <a:pt x="3" y="1"/>
                    </a:cubicBezTo>
                    <a:cubicBezTo>
                      <a:pt x="3" y="1"/>
                      <a:pt x="4" y="2"/>
                      <a:pt x="4" y="5"/>
                    </a:cubicBezTo>
                    <a:cubicBezTo>
                      <a:pt x="4" y="5"/>
                      <a:pt x="4" y="7"/>
                      <a:pt x="4" y="9"/>
                    </a:cubicBezTo>
                    <a:cubicBezTo>
                      <a:pt x="4" y="9"/>
                      <a:pt x="5" y="9"/>
                      <a:pt x="5" y="9"/>
                    </a:cubicBezTo>
                    <a:cubicBezTo>
                      <a:pt x="6" y="1"/>
                      <a:pt x="5" y="1"/>
                      <a:pt x="5" y="1"/>
                    </a:cubicBezTo>
                    <a:cubicBezTo>
                      <a:pt x="4" y="0"/>
                      <a:pt x="3" y="0"/>
                      <a:pt x="2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384" name="Freeform 392">
                <a:extLst>
                  <a:ext uri="{FF2B5EF4-FFF2-40B4-BE49-F238E27FC236}">
                    <a16:creationId xmlns:a16="http://schemas.microsoft.com/office/drawing/2014/main" id="{DD96508D-399B-5641-A06E-41C29CCA24C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61" y="793"/>
                <a:ext cx="4" cy="15"/>
              </a:xfrm>
              <a:custGeom>
                <a:avLst/>
                <a:gdLst>
                  <a:gd name="T0" fmla="*/ 3 w 3"/>
                  <a:gd name="T1" fmla="*/ 3 h 10"/>
                  <a:gd name="T2" fmla="*/ 3 w 3"/>
                  <a:gd name="T3" fmla="*/ 8 h 10"/>
                  <a:gd name="T4" fmla="*/ 3 w 3"/>
                  <a:gd name="T5" fmla="*/ 3 h 10"/>
                  <a:gd name="T6" fmla="*/ 3 w 3"/>
                  <a:gd name="T7" fmla="*/ 3 h 10"/>
                  <a:gd name="T8" fmla="*/ 1 w 3"/>
                  <a:gd name="T9" fmla="*/ 0 h 10"/>
                  <a:gd name="T10" fmla="*/ 1 w 3"/>
                  <a:gd name="T11" fmla="*/ 1 h 10"/>
                  <a:gd name="T12" fmla="*/ 1 w 3"/>
                  <a:gd name="T13" fmla="*/ 5 h 10"/>
                  <a:gd name="T14" fmla="*/ 1 w 3"/>
                  <a:gd name="T15" fmla="*/ 8 h 10"/>
                  <a:gd name="T16" fmla="*/ 1 w 3"/>
                  <a:gd name="T17" fmla="*/ 10 h 10"/>
                  <a:gd name="T18" fmla="*/ 2 w 3"/>
                  <a:gd name="T19" fmla="*/ 10 h 10"/>
                  <a:gd name="T20" fmla="*/ 2 w 3"/>
                  <a:gd name="T21" fmla="*/ 9 h 10"/>
                  <a:gd name="T22" fmla="*/ 2 w 3"/>
                  <a:gd name="T23" fmla="*/ 2 h 10"/>
                  <a:gd name="T24" fmla="*/ 1 w 3"/>
                  <a:gd name="T25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" h="10">
                    <a:moveTo>
                      <a:pt x="3" y="3"/>
                    </a:moveTo>
                    <a:cubicBezTo>
                      <a:pt x="3" y="4"/>
                      <a:pt x="3" y="7"/>
                      <a:pt x="3" y="8"/>
                    </a:cubicBezTo>
                    <a:cubicBezTo>
                      <a:pt x="3" y="7"/>
                      <a:pt x="3" y="5"/>
                      <a:pt x="3" y="3"/>
                    </a:cubicBezTo>
                    <a:cubicBezTo>
                      <a:pt x="3" y="3"/>
                      <a:pt x="3" y="3"/>
                      <a:pt x="3" y="3"/>
                    </a:cubicBezTo>
                    <a:moveTo>
                      <a:pt x="1" y="0"/>
                    </a:moveTo>
                    <a:cubicBezTo>
                      <a:pt x="1" y="0"/>
                      <a:pt x="1" y="1"/>
                      <a:pt x="1" y="1"/>
                    </a:cubicBezTo>
                    <a:cubicBezTo>
                      <a:pt x="0" y="2"/>
                      <a:pt x="1" y="5"/>
                      <a:pt x="1" y="5"/>
                    </a:cubicBezTo>
                    <a:cubicBezTo>
                      <a:pt x="1" y="6"/>
                      <a:pt x="1" y="7"/>
                      <a:pt x="1" y="8"/>
                    </a:cubicBezTo>
                    <a:cubicBezTo>
                      <a:pt x="1" y="9"/>
                      <a:pt x="1" y="10"/>
                      <a:pt x="1" y="10"/>
                    </a:cubicBezTo>
                    <a:cubicBezTo>
                      <a:pt x="1" y="10"/>
                      <a:pt x="1" y="10"/>
                      <a:pt x="2" y="10"/>
                    </a:cubicBezTo>
                    <a:cubicBezTo>
                      <a:pt x="2" y="10"/>
                      <a:pt x="2" y="10"/>
                      <a:pt x="2" y="9"/>
                    </a:cubicBezTo>
                    <a:cubicBezTo>
                      <a:pt x="2" y="6"/>
                      <a:pt x="2" y="2"/>
                      <a:pt x="2" y="2"/>
                    </a:cubicBezTo>
                    <a:cubicBezTo>
                      <a:pt x="2" y="1"/>
                      <a:pt x="2" y="0"/>
                      <a:pt x="1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385" name="Freeform 393">
                <a:extLst>
                  <a:ext uri="{FF2B5EF4-FFF2-40B4-BE49-F238E27FC236}">
                    <a16:creationId xmlns:a16="http://schemas.microsoft.com/office/drawing/2014/main" id="{4CE12768-C764-A24A-B3AC-D2B254195E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61" y="792"/>
                <a:ext cx="4" cy="14"/>
              </a:xfrm>
              <a:custGeom>
                <a:avLst/>
                <a:gdLst>
                  <a:gd name="T0" fmla="*/ 1 w 3"/>
                  <a:gd name="T1" fmla="*/ 0 h 10"/>
                  <a:gd name="T2" fmla="*/ 0 w 3"/>
                  <a:gd name="T3" fmla="*/ 2 h 10"/>
                  <a:gd name="T4" fmla="*/ 0 w 3"/>
                  <a:gd name="T5" fmla="*/ 9 h 10"/>
                  <a:gd name="T6" fmla="*/ 1 w 3"/>
                  <a:gd name="T7" fmla="*/ 9 h 10"/>
                  <a:gd name="T8" fmla="*/ 1 w 3"/>
                  <a:gd name="T9" fmla="*/ 6 h 10"/>
                  <a:gd name="T10" fmla="*/ 1 w 3"/>
                  <a:gd name="T11" fmla="*/ 2 h 10"/>
                  <a:gd name="T12" fmla="*/ 1 w 3"/>
                  <a:gd name="T13" fmla="*/ 1 h 10"/>
                  <a:gd name="T14" fmla="*/ 2 w 3"/>
                  <a:gd name="T15" fmla="*/ 3 h 10"/>
                  <a:gd name="T16" fmla="*/ 2 w 3"/>
                  <a:gd name="T17" fmla="*/ 10 h 10"/>
                  <a:gd name="T18" fmla="*/ 3 w 3"/>
                  <a:gd name="T19" fmla="*/ 9 h 10"/>
                  <a:gd name="T20" fmla="*/ 3 w 3"/>
                  <a:gd name="T21" fmla="*/ 4 h 10"/>
                  <a:gd name="T22" fmla="*/ 2 w 3"/>
                  <a:gd name="T23" fmla="*/ 1 h 10"/>
                  <a:gd name="T24" fmla="*/ 2 w 3"/>
                  <a:gd name="T25" fmla="*/ 0 h 10"/>
                  <a:gd name="T26" fmla="*/ 2 w 3"/>
                  <a:gd name="T27" fmla="*/ 0 h 10"/>
                  <a:gd name="T28" fmla="*/ 1 w 3"/>
                  <a:gd name="T29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" h="10">
                    <a:moveTo>
                      <a:pt x="1" y="0"/>
                    </a:moveTo>
                    <a:cubicBezTo>
                      <a:pt x="0" y="0"/>
                      <a:pt x="0" y="0"/>
                      <a:pt x="0" y="2"/>
                    </a:cubicBezTo>
                    <a:cubicBezTo>
                      <a:pt x="0" y="2"/>
                      <a:pt x="0" y="4"/>
                      <a:pt x="0" y="9"/>
                    </a:cubicBezTo>
                    <a:cubicBezTo>
                      <a:pt x="0" y="9"/>
                      <a:pt x="0" y="9"/>
                      <a:pt x="1" y="9"/>
                    </a:cubicBezTo>
                    <a:cubicBezTo>
                      <a:pt x="1" y="8"/>
                      <a:pt x="1" y="7"/>
                      <a:pt x="1" y="6"/>
                    </a:cubicBezTo>
                    <a:cubicBezTo>
                      <a:pt x="1" y="6"/>
                      <a:pt x="0" y="3"/>
                      <a:pt x="1" y="2"/>
                    </a:cubicBezTo>
                    <a:cubicBezTo>
                      <a:pt x="1" y="2"/>
                      <a:pt x="1" y="1"/>
                      <a:pt x="1" y="1"/>
                    </a:cubicBezTo>
                    <a:cubicBezTo>
                      <a:pt x="2" y="1"/>
                      <a:pt x="2" y="2"/>
                      <a:pt x="2" y="3"/>
                    </a:cubicBezTo>
                    <a:cubicBezTo>
                      <a:pt x="2" y="3"/>
                      <a:pt x="2" y="7"/>
                      <a:pt x="2" y="10"/>
                    </a:cubicBezTo>
                    <a:cubicBezTo>
                      <a:pt x="2" y="10"/>
                      <a:pt x="2" y="10"/>
                      <a:pt x="3" y="9"/>
                    </a:cubicBezTo>
                    <a:cubicBezTo>
                      <a:pt x="3" y="8"/>
                      <a:pt x="3" y="5"/>
                      <a:pt x="3" y="4"/>
                    </a:cubicBezTo>
                    <a:cubicBezTo>
                      <a:pt x="3" y="3"/>
                      <a:pt x="3" y="2"/>
                      <a:pt x="2" y="1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1" y="0"/>
                      <a:pt x="1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386" name="Freeform 394">
                <a:extLst>
                  <a:ext uri="{FF2B5EF4-FFF2-40B4-BE49-F238E27FC236}">
                    <a16:creationId xmlns:a16="http://schemas.microsoft.com/office/drawing/2014/main" id="{A3E0C3A3-B4EF-D349-8346-DF1B033B96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11" y="790"/>
                <a:ext cx="35" cy="66"/>
              </a:xfrm>
              <a:custGeom>
                <a:avLst/>
                <a:gdLst>
                  <a:gd name="T0" fmla="*/ 24 w 24"/>
                  <a:gd name="T1" fmla="*/ 30 h 45"/>
                  <a:gd name="T2" fmla="*/ 23 w 24"/>
                  <a:gd name="T3" fmla="*/ 34 h 45"/>
                  <a:gd name="T4" fmla="*/ 21 w 24"/>
                  <a:gd name="T5" fmla="*/ 37 h 45"/>
                  <a:gd name="T6" fmla="*/ 19 w 24"/>
                  <a:gd name="T7" fmla="*/ 39 h 45"/>
                  <a:gd name="T8" fmla="*/ 15 w 24"/>
                  <a:gd name="T9" fmla="*/ 40 h 45"/>
                  <a:gd name="T10" fmla="*/ 15 w 24"/>
                  <a:gd name="T11" fmla="*/ 43 h 45"/>
                  <a:gd name="T12" fmla="*/ 15 w 24"/>
                  <a:gd name="T13" fmla="*/ 45 h 45"/>
                  <a:gd name="T14" fmla="*/ 14 w 24"/>
                  <a:gd name="T15" fmla="*/ 45 h 45"/>
                  <a:gd name="T16" fmla="*/ 10 w 24"/>
                  <a:gd name="T17" fmla="*/ 45 h 45"/>
                  <a:gd name="T18" fmla="*/ 9 w 24"/>
                  <a:gd name="T19" fmla="*/ 45 h 45"/>
                  <a:gd name="T20" fmla="*/ 9 w 24"/>
                  <a:gd name="T21" fmla="*/ 43 h 45"/>
                  <a:gd name="T22" fmla="*/ 9 w 24"/>
                  <a:gd name="T23" fmla="*/ 41 h 45"/>
                  <a:gd name="T24" fmla="*/ 3 w 24"/>
                  <a:gd name="T25" fmla="*/ 40 h 45"/>
                  <a:gd name="T26" fmla="*/ 0 w 24"/>
                  <a:gd name="T27" fmla="*/ 39 h 45"/>
                  <a:gd name="T28" fmla="*/ 0 w 24"/>
                  <a:gd name="T29" fmla="*/ 38 h 45"/>
                  <a:gd name="T30" fmla="*/ 0 w 24"/>
                  <a:gd name="T31" fmla="*/ 36 h 45"/>
                  <a:gd name="T32" fmla="*/ 1 w 24"/>
                  <a:gd name="T33" fmla="*/ 34 h 45"/>
                  <a:gd name="T34" fmla="*/ 1 w 24"/>
                  <a:gd name="T35" fmla="*/ 33 h 45"/>
                  <a:gd name="T36" fmla="*/ 2 w 24"/>
                  <a:gd name="T37" fmla="*/ 33 h 45"/>
                  <a:gd name="T38" fmla="*/ 2 w 24"/>
                  <a:gd name="T39" fmla="*/ 34 h 45"/>
                  <a:gd name="T40" fmla="*/ 5 w 24"/>
                  <a:gd name="T41" fmla="*/ 34 h 45"/>
                  <a:gd name="T42" fmla="*/ 10 w 24"/>
                  <a:gd name="T43" fmla="*/ 35 h 45"/>
                  <a:gd name="T44" fmla="*/ 15 w 24"/>
                  <a:gd name="T45" fmla="*/ 34 h 45"/>
                  <a:gd name="T46" fmla="*/ 17 w 24"/>
                  <a:gd name="T47" fmla="*/ 31 h 45"/>
                  <a:gd name="T48" fmla="*/ 15 w 24"/>
                  <a:gd name="T49" fmla="*/ 27 h 45"/>
                  <a:gd name="T50" fmla="*/ 10 w 24"/>
                  <a:gd name="T51" fmla="*/ 25 h 45"/>
                  <a:gd name="T52" fmla="*/ 7 w 24"/>
                  <a:gd name="T53" fmla="*/ 23 h 45"/>
                  <a:gd name="T54" fmla="*/ 4 w 24"/>
                  <a:gd name="T55" fmla="*/ 21 h 45"/>
                  <a:gd name="T56" fmla="*/ 1 w 24"/>
                  <a:gd name="T57" fmla="*/ 18 h 45"/>
                  <a:gd name="T58" fmla="*/ 1 w 24"/>
                  <a:gd name="T59" fmla="*/ 14 h 45"/>
                  <a:gd name="T60" fmla="*/ 3 w 24"/>
                  <a:gd name="T61" fmla="*/ 8 h 45"/>
                  <a:gd name="T62" fmla="*/ 10 w 24"/>
                  <a:gd name="T63" fmla="*/ 5 h 45"/>
                  <a:gd name="T64" fmla="*/ 10 w 24"/>
                  <a:gd name="T65" fmla="*/ 2 h 45"/>
                  <a:gd name="T66" fmla="*/ 10 w 24"/>
                  <a:gd name="T67" fmla="*/ 0 h 45"/>
                  <a:gd name="T68" fmla="*/ 12 w 24"/>
                  <a:gd name="T69" fmla="*/ 0 h 45"/>
                  <a:gd name="T70" fmla="*/ 15 w 24"/>
                  <a:gd name="T71" fmla="*/ 0 h 45"/>
                  <a:gd name="T72" fmla="*/ 16 w 24"/>
                  <a:gd name="T73" fmla="*/ 0 h 45"/>
                  <a:gd name="T74" fmla="*/ 16 w 24"/>
                  <a:gd name="T75" fmla="*/ 2 h 45"/>
                  <a:gd name="T76" fmla="*/ 16 w 24"/>
                  <a:gd name="T77" fmla="*/ 4 h 45"/>
                  <a:gd name="T78" fmla="*/ 20 w 24"/>
                  <a:gd name="T79" fmla="*/ 5 h 45"/>
                  <a:gd name="T80" fmla="*/ 22 w 24"/>
                  <a:gd name="T81" fmla="*/ 5 h 45"/>
                  <a:gd name="T82" fmla="*/ 22 w 24"/>
                  <a:gd name="T83" fmla="*/ 6 h 45"/>
                  <a:gd name="T84" fmla="*/ 22 w 24"/>
                  <a:gd name="T85" fmla="*/ 8 h 45"/>
                  <a:gd name="T86" fmla="*/ 21 w 24"/>
                  <a:gd name="T87" fmla="*/ 10 h 45"/>
                  <a:gd name="T88" fmla="*/ 20 w 24"/>
                  <a:gd name="T89" fmla="*/ 11 h 45"/>
                  <a:gd name="T90" fmla="*/ 17 w 24"/>
                  <a:gd name="T91" fmla="*/ 10 h 45"/>
                  <a:gd name="T92" fmla="*/ 14 w 24"/>
                  <a:gd name="T93" fmla="*/ 10 h 45"/>
                  <a:gd name="T94" fmla="*/ 9 w 24"/>
                  <a:gd name="T95" fmla="*/ 11 h 45"/>
                  <a:gd name="T96" fmla="*/ 8 w 24"/>
                  <a:gd name="T97" fmla="*/ 14 h 45"/>
                  <a:gd name="T98" fmla="*/ 9 w 24"/>
                  <a:gd name="T99" fmla="*/ 17 h 45"/>
                  <a:gd name="T100" fmla="*/ 14 w 24"/>
                  <a:gd name="T101" fmla="*/ 19 h 45"/>
                  <a:gd name="T102" fmla="*/ 21 w 24"/>
                  <a:gd name="T103" fmla="*/ 24 h 45"/>
                  <a:gd name="T104" fmla="*/ 24 w 24"/>
                  <a:gd name="T105" fmla="*/ 3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4" h="45">
                    <a:moveTo>
                      <a:pt x="24" y="30"/>
                    </a:moveTo>
                    <a:cubicBezTo>
                      <a:pt x="24" y="32"/>
                      <a:pt x="24" y="33"/>
                      <a:pt x="23" y="34"/>
                    </a:cubicBezTo>
                    <a:cubicBezTo>
                      <a:pt x="23" y="36"/>
                      <a:pt x="22" y="37"/>
                      <a:pt x="21" y="37"/>
                    </a:cubicBezTo>
                    <a:cubicBezTo>
                      <a:pt x="21" y="38"/>
                      <a:pt x="20" y="39"/>
                      <a:pt x="19" y="39"/>
                    </a:cubicBezTo>
                    <a:cubicBezTo>
                      <a:pt x="18" y="40"/>
                      <a:pt x="16" y="40"/>
                      <a:pt x="15" y="40"/>
                    </a:cubicBezTo>
                    <a:cubicBezTo>
                      <a:pt x="15" y="43"/>
                      <a:pt x="15" y="43"/>
                      <a:pt x="15" y="43"/>
                    </a:cubicBezTo>
                    <a:cubicBezTo>
                      <a:pt x="15" y="44"/>
                      <a:pt x="15" y="44"/>
                      <a:pt x="15" y="45"/>
                    </a:cubicBezTo>
                    <a:cubicBezTo>
                      <a:pt x="15" y="45"/>
                      <a:pt x="14" y="45"/>
                      <a:pt x="14" y="45"/>
                    </a:cubicBezTo>
                    <a:cubicBezTo>
                      <a:pt x="10" y="45"/>
                      <a:pt x="10" y="45"/>
                      <a:pt x="10" y="45"/>
                    </a:cubicBezTo>
                    <a:cubicBezTo>
                      <a:pt x="10" y="45"/>
                      <a:pt x="9" y="45"/>
                      <a:pt x="9" y="45"/>
                    </a:cubicBezTo>
                    <a:cubicBezTo>
                      <a:pt x="9" y="44"/>
                      <a:pt x="9" y="44"/>
                      <a:pt x="9" y="43"/>
                    </a:cubicBezTo>
                    <a:cubicBezTo>
                      <a:pt x="9" y="41"/>
                      <a:pt x="9" y="41"/>
                      <a:pt x="9" y="41"/>
                    </a:cubicBezTo>
                    <a:cubicBezTo>
                      <a:pt x="6" y="41"/>
                      <a:pt x="4" y="40"/>
                      <a:pt x="3" y="40"/>
                    </a:cubicBezTo>
                    <a:cubicBezTo>
                      <a:pt x="2" y="40"/>
                      <a:pt x="1" y="39"/>
                      <a:pt x="0" y="39"/>
                    </a:cubicBezTo>
                    <a:cubicBezTo>
                      <a:pt x="0" y="39"/>
                      <a:pt x="0" y="38"/>
                      <a:pt x="0" y="38"/>
                    </a:cubicBezTo>
                    <a:cubicBezTo>
                      <a:pt x="0" y="37"/>
                      <a:pt x="0" y="36"/>
                      <a:pt x="0" y="36"/>
                    </a:cubicBezTo>
                    <a:cubicBezTo>
                      <a:pt x="0" y="35"/>
                      <a:pt x="0" y="34"/>
                      <a:pt x="1" y="34"/>
                    </a:cubicBezTo>
                    <a:cubicBezTo>
                      <a:pt x="1" y="33"/>
                      <a:pt x="1" y="33"/>
                      <a:pt x="1" y="33"/>
                    </a:cubicBezTo>
                    <a:cubicBezTo>
                      <a:pt x="2" y="33"/>
                      <a:pt x="2" y="33"/>
                      <a:pt x="2" y="33"/>
                    </a:cubicBezTo>
                    <a:cubicBezTo>
                      <a:pt x="2" y="34"/>
                      <a:pt x="2" y="34"/>
                      <a:pt x="2" y="34"/>
                    </a:cubicBezTo>
                    <a:cubicBezTo>
                      <a:pt x="3" y="34"/>
                      <a:pt x="4" y="34"/>
                      <a:pt x="5" y="34"/>
                    </a:cubicBezTo>
                    <a:cubicBezTo>
                      <a:pt x="6" y="35"/>
                      <a:pt x="8" y="35"/>
                      <a:pt x="10" y="35"/>
                    </a:cubicBezTo>
                    <a:cubicBezTo>
                      <a:pt x="12" y="35"/>
                      <a:pt x="13" y="35"/>
                      <a:pt x="15" y="34"/>
                    </a:cubicBezTo>
                    <a:cubicBezTo>
                      <a:pt x="16" y="33"/>
                      <a:pt x="17" y="32"/>
                      <a:pt x="17" y="31"/>
                    </a:cubicBezTo>
                    <a:cubicBezTo>
                      <a:pt x="17" y="29"/>
                      <a:pt x="16" y="28"/>
                      <a:pt x="15" y="27"/>
                    </a:cubicBezTo>
                    <a:cubicBezTo>
                      <a:pt x="14" y="27"/>
                      <a:pt x="13" y="26"/>
                      <a:pt x="10" y="25"/>
                    </a:cubicBezTo>
                    <a:cubicBezTo>
                      <a:pt x="9" y="24"/>
                      <a:pt x="8" y="24"/>
                      <a:pt x="7" y="23"/>
                    </a:cubicBezTo>
                    <a:cubicBezTo>
                      <a:pt x="6" y="22"/>
                      <a:pt x="5" y="22"/>
                      <a:pt x="4" y="21"/>
                    </a:cubicBezTo>
                    <a:cubicBezTo>
                      <a:pt x="3" y="20"/>
                      <a:pt x="2" y="19"/>
                      <a:pt x="1" y="18"/>
                    </a:cubicBezTo>
                    <a:cubicBezTo>
                      <a:pt x="1" y="17"/>
                      <a:pt x="1" y="15"/>
                      <a:pt x="1" y="14"/>
                    </a:cubicBezTo>
                    <a:cubicBezTo>
                      <a:pt x="1" y="12"/>
                      <a:pt x="1" y="10"/>
                      <a:pt x="3" y="8"/>
                    </a:cubicBezTo>
                    <a:cubicBezTo>
                      <a:pt x="4" y="6"/>
                      <a:pt x="7" y="5"/>
                      <a:pt x="10" y="5"/>
                    </a:cubicBezTo>
                    <a:cubicBezTo>
                      <a:pt x="10" y="2"/>
                      <a:pt x="10" y="2"/>
                      <a:pt x="10" y="2"/>
                    </a:cubicBezTo>
                    <a:cubicBezTo>
                      <a:pt x="10" y="1"/>
                      <a:pt x="10" y="0"/>
                      <a:pt x="10" y="0"/>
                    </a:cubicBezTo>
                    <a:cubicBezTo>
                      <a:pt x="10" y="0"/>
                      <a:pt x="11" y="0"/>
                      <a:pt x="12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0"/>
                      <a:pt x="16" y="1"/>
                      <a:pt x="16" y="2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8" y="4"/>
                      <a:pt x="19" y="5"/>
                      <a:pt x="20" y="5"/>
                    </a:cubicBezTo>
                    <a:cubicBezTo>
                      <a:pt x="20" y="5"/>
                      <a:pt x="21" y="5"/>
                      <a:pt x="22" y="5"/>
                    </a:cubicBezTo>
                    <a:cubicBezTo>
                      <a:pt x="22" y="5"/>
                      <a:pt x="22" y="6"/>
                      <a:pt x="22" y="6"/>
                    </a:cubicBezTo>
                    <a:cubicBezTo>
                      <a:pt x="22" y="7"/>
                      <a:pt x="22" y="8"/>
                      <a:pt x="22" y="8"/>
                    </a:cubicBezTo>
                    <a:cubicBezTo>
                      <a:pt x="22" y="9"/>
                      <a:pt x="21" y="9"/>
                      <a:pt x="21" y="10"/>
                    </a:cubicBezTo>
                    <a:cubicBezTo>
                      <a:pt x="21" y="11"/>
                      <a:pt x="20" y="11"/>
                      <a:pt x="20" y="11"/>
                    </a:cubicBezTo>
                    <a:cubicBezTo>
                      <a:pt x="20" y="11"/>
                      <a:pt x="19" y="10"/>
                      <a:pt x="17" y="10"/>
                    </a:cubicBezTo>
                    <a:cubicBezTo>
                      <a:pt x="16" y="10"/>
                      <a:pt x="15" y="10"/>
                      <a:pt x="14" y="10"/>
                    </a:cubicBezTo>
                    <a:cubicBezTo>
                      <a:pt x="12" y="10"/>
                      <a:pt x="10" y="10"/>
                      <a:pt x="9" y="11"/>
                    </a:cubicBezTo>
                    <a:cubicBezTo>
                      <a:pt x="8" y="12"/>
                      <a:pt x="8" y="12"/>
                      <a:pt x="8" y="14"/>
                    </a:cubicBezTo>
                    <a:cubicBezTo>
                      <a:pt x="8" y="15"/>
                      <a:pt x="8" y="16"/>
                      <a:pt x="9" y="17"/>
                    </a:cubicBezTo>
                    <a:cubicBezTo>
                      <a:pt x="10" y="17"/>
                      <a:pt x="12" y="18"/>
                      <a:pt x="14" y="19"/>
                    </a:cubicBezTo>
                    <a:cubicBezTo>
                      <a:pt x="17" y="20"/>
                      <a:pt x="20" y="22"/>
                      <a:pt x="21" y="24"/>
                    </a:cubicBezTo>
                    <a:cubicBezTo>
                      <a:pt x="23" y="26"/>
                      <a:pt x="24" y="28"/>
                      <a:pt x="24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387" name="Freeform 395">
                <a:extLst>
                  <a:ext uri="{FF2B5EF4-FFF2-40B4-BE49-F238E27FC236}">
                    <a16:creationId xmlns:a16="http://schemas.microsoft.com/office/drawing/2014/main" id="{0CEAE067-84E3-874C-A1EC-28563BA160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1" y="1362"/>
                <a:ext cx="36" cy="24"/>
              </a:xfrm>
              <a:custGeom>
                <a:avLst/>
                <a:gdLst>
                  <a:gd name="T0" fmla="*/ 21 w 25"/>
                  <a:gd name="T1" fmla="*/ 17 h 17"/>
                  <a:gd name="T2" fmla="*/ 22 w 25"/>
                  <a:gd name="T3" fmla="*/ 11 h 17"/>
                  <a:gd name="T4" fmla="*/ 24 w 25"/>
                  <a:gd name="T5" fmla="*/ 4 h 17"/>
                  <a:gd name="T6" fmla="*/ 18 w 25"/>
                  <a:gd name="T7" fmla="*/ 2 h 17"/>
                  <a:gd name="T8" fmla="*/ 12 w 25"/>
                  <a:gd name="T9" fmla="*/ 0 h 17"/>
                  <a:gd name="T10" fmla="*/ 11 w 25"/>
                  <a:gd name="T11" fmla="*/ 3 h 17"/>
                  <a:gd name="T12" fmla="*/ 9 w 25"/>
                  <a:gd name="T13" fmla="*/ 2 h 17"/>
                  <a:gd name="T14" fmla="*/ 7 w 25"/>
                  <a:gd name="T15" fmla="*/ 2 h 17"/>
                  <a:gd name="T16" fmla="*/ 1 w 25"/>
                  <a:gd name="T17" fmla="*/ 11 h 17"/>
                  <a:gd name="T18" fmla="*/ 1 w 25"/>
                  <a:gd name="T19" fmla="*/ 16 h 17"/>
                  <a:gd name="T20" fmla="*/ 6 w 25"/>
                  <a:gd name="T21" fmla="*/ 17 h 17"/>
                  <a:gd name="T22" fmla="*/ 21 w 25"/>
                  <a:gd name="T23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5" h="17">
                    <a:moveTo>
                      <a:pt x="21" y="17"/>
                    </a:moveTo>
                    <a:cubicBezTo>
                      <a:pt x="21" y="17"/>
                      <a:pt x="24" y="16"/>
                      <a:pt x="22" y="11"/>
                    </a:cubicBezTo>
                    <a:cubicBezTo>
                      <a:pt x="22" y="11"/>
                      <a:pt x="25" y="8"/>
                      <a:pt x="24" y="4"/>
                    </a:cubicBezTo>
                    <a:cubicBezTo>
                      <a:pt x="24" y="4"/>
                      <a:pt x="21" y="1"/>
                      <a:pt x="18" y="2"/>
                    </a:cubicBezTo>
                    <a:cubicBezTo>
                      <a:pt x="18" y="2"/>
                      <a:pt x="11" y="1"/>
                      <a:pt x="12" y="0"/>
                    </a:cubicBezTo>
                    <a:cubicBezTo>
                      <a:pt x="12" y="0"/>
                      <a:pt x="11" y="2"/>
                      <a:pt x="11" y="3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8" y="1"/>
                      <a:pt x="7" y="2"/>
                    </a:cubicBezTo>
                    <a:cubicBezTo>
                      <a:pt x="1" y="11"/>
                      <a:pt x="1" y="11"/>
                      <a:pt x="1" y="11"/>
                    </a:cubicBezTo>
                    <a:cubicBezTo>
                      <a:pt x="1" y="11"/>
                      <a:pt x="0" y="15"/>
                      <a:pt x="1" y="16"/>
                    </a:cubicBezTo>
                    <a:cubicBezTo>
                      <a:pt x="1" y="16"/>
                      <a:pt x="3" y="17"/>
                      <a:pt x="6" y="17"/>
                    </a:cubicBezTo>
                    <a:cubicBezTo>
                      <a:pt x="21" y="17"/>
                      <a:pt x="21" y="17"/>
                      <a:pt x="21" y="17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388" name="Freeform 396">
                <a:extLst>
                  <a:ext uri="{FF2B5EF4-FFF2-40B4-BE49-F238E27FC236}">
                    <a16:creationId xmlns:a16="http://schemas.microsoft.com/office/drawing/2014/main" id="{2A39C583-79C2-1F40-8359-6DFBA6E532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5" y="1365"/>
                <a:ext cx="3" cy="17"/>
              </a:xfrm>
              <a:custGeom>
                <a:avLst/>
                <a:gdLst>
                  <a:gd name="T0" fmla="*/ 1 w 2"/>
                  <a:gd name="T1" fmla="*/ 10 h 12"/>
                  <a:gd name="T2" fmla="*/ 2 w 2"/>
                  <a:gd name="T3" fmla="*/ 0 h 12"/>
                  <a:gd name="T4" fmla="*/ 2 w 2"/>
                  <a:gd name="T5" fmla="*/ 12 h 12"/>
                  <a:gd name="T6" fmla="*/ 1 w 2"/>
                  <a:gd name="T7" fmla="*/ 1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12">
                    <a:moveTo>
                      <a:pt x="1" y="10"/>
                    </a:moveTo>
                    <a:cubicBezTo>
                      <a:pt x="1" y="10"/>
                      <a:pt x="0" y="1"/>
                      <a:pt x="2" y="0"/>
                    </a:cubicBezTo>
                    <a:cubicBezTo>
                      <a:pt x="2" y="0"/>
                      <a:pt x="1" y="10"/>
                      <a:pt x="2" y="12"/>
                    </a:cubicBezTo>
                    <a:cubicBezTo>
                      <a:pt x="1" y="10"/>
                      <a:pt x="1" y="10"/>
                      <a:pt x="1" y="1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389" name="Freeform 397">
                <a:extLst>
                  <a:ext uri="{FF2B5EF4-FFF2-40B4-BE49-F238E27FC236}">
                    <a16:creationId xmlns:a16="http://schemas.microsoft.com/office/drawing/2014/main" id="{95A9ED21-FB3B-1042-ABEB-08910F14FA0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74" y="1366"/>
                <a:ext cx="12" cy="20"/>
              </a:xfrm>
              <a:custGeom>
                <a:avLst/>
                <a:gdLst>
                  <a:gd name="T0" fmla="*/ 5 w 8"/>
                  <a:gd name="T1" fmla="*/ 8 h 14"/>
                  <a:gd name="T2" fmla="*/ 4 w 8"/>
                  <a:gd name="T3" fmla="*/ 11 h 14"/>
                  <a:gd name="T4" fmla="*/ 6 w 8"/>
                  <a:gd name="T5" fmla="*/ 14 h 14"/>
                  <a:gd name="T6" fmla="*/ 5 w 8"/>
                  <a:gd name="T7" fmla="*/ 8 h 14"/>
                  <a:gd name="T8" fmla="*/ 7 w 8"/>
                  <a:gd name="T9" fmla="*/ 1 h 14"/>
                  <a:gd name="T10" fmla="*/ 6 w 8"/>
                  <a:gd name="T11" fmla="*/ 6 h 14"/>
                  <a:gd name="T12" fmla="*/ 0 w 8"/>
                  <a:gd name="T13" fmla="*/ 9 h 14"/>
                  <a:gd name="T14" fmla="*/ 0 w 8"/>
                  <a:gd name="T15" fmla="*/ 9 h 14"/>
                  <a:gd name="T16" fmla="*/ 1 w 8"/>
                  <a:gd name="T17" fmla="*/ 10 h 14"/>
                  <a:gd name="T18" fmla="*/ 5 w 8"/>
                  <a:gd name="T19" fmla="*/ 8 h 14"/>
                  <a:gd name="T20" fmla="*/ 5 w 8"/>
                  <a:gd name="T21" fmla="*/ 8 h 14"/>
                  <a:gd name="T22" fmla="*/ 7 w 8"/>
                  <a:gd name="T23" fmla="*/ 1 h 14"/>
                  <a:gd name="T24" fmla="*/ 7 w 8"/>
                  <a:gd name="T25" fmla="*/ 0 h 14"/>
                  <a:gd name="T26" fmla="*/ 7 w 8"/>
                  <a:gd name="T27" fmla="*/ 1 h 14"/>
                  <a:gd name="T28" fmla="*/ 7 w 8"/>
                  <a:gd name="T29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8" h="14">
                    <a:moveTo>
                      <a:pt x="5" y="8"/>
                    </a:moveTo>
                    <a:cubicBezTo>
                      <a:pt x="5" y="8"/>
                      <a:pt x="8" y="11"/>
                      <a:pt x="4" y="11"/>
                    </a:cubicBezTo>
                    <a:cubicBezTo>
                      <a:pt x="4" y="12"/>
                      <a:pt x="5" y="13"/>
                      <a:pt x="6" y="14"/>
                    </a:cubicBezTo>
                    <a:cubicBezTo>
                      <a:pt x="8" y="12"/>
                      <a:pt x="5" y="8"/>
                      <a:pt x="5" y="8"/>
                    </a:cubicBezTo>
                    <a:moveTo>
                      <a:pt x="7" y="1"/>
                    </a:moveTo>
                    <a:cubicBezTo>
                      <a:pt x="7" y="3"/>
                      <a:pt x="6" y="6"/>
                      <a:pt x="6" y="6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1" y="9"/>
                      <a:pt x="1" y="10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8" y="5"/>
                      <a:pt x="8" y="2"/>
                      <a:pt x="7" y="1"/>
                    </a:cubicBezTo>
                    <a:moveTo>
                      <a:pt x="7" y="0"/>
                    </a:moveTo>
                    <a:cubicBezTo>
                      <a:pt x="7" y="0"/>
                      <a:pt x="7" y="1"/>
                      <a:pt x="7" y="1"/>
                    </a:cubicBezTo>
                    <a:cubicBezTo>
                      <a:pt x="7" y="1"/>
                      <a:pt x="7" y="0"/>
                      <a:pt x="7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390" name="Freeform 398">
                <a:extLst>
                  <a:ext uri="{FF2B5EF4-FFF2-40B4-BE49-F238E27FC236}">
                    <a16:creationId xmlns:a16="http://schemas.microsoft.com/office/drawing/2014/main" id="{C975DCD1-E88E-AD4B-AFFE-6ACBFFA9C5A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52" y="1366"/>
                <a:ext cx="15" cy="16"/>
              </a:xfrm>
              <a:custGeom>
                <a:avLst/>
                <a:gdLst>
                  <a:gd name="T0" fmla="*/ 9 w 10"/>
                  <a:gd name="T1" fmla="*/ 3 h 11"/>
                  <a:gd name="T2" fmla="*/ 9 w 10"/>
                  <a:gd name="T3" fmla="*/ 2 h 11"/>
                  <a:gd name="T4" fmla="*/ 9 w 10"/>
                  <a:gd name="T5" fmla="*/ 3 h 11"/>
                  <a:gd name="T6" fmla="*/ 9 w 10"/>
                  <a:gd name="T7" fmla="*/ 10 h 11"/>
                  <a:gd name="T8" fmla="*/ 7 w 10"/>
                  <a:gd name="T9" fmla="*/ 10 h 11"/>
                  <a:gd name="T10" fmla="*/ 6 w 10"/>
                  <a:gd name="T11" fmla="*/ 8 h 11"/>
                  <a:gd name="T12" fmla="*/ 9 w 10"/>
                  <a:gd name="T13" fmla="*/ 3 h 11"/>
                  <a:gd name="T14" fmla="*/ 10 w 10"/>
                  <a:gd name="T15" fmla="*/ 0 h 11"/>
                  <a:gd name="T16" fmla="*/ 5 w 10"/>
                  <a:gd name="T17" fmla="*/ 6 h 11"/>
                  <a:gd name="T18" fmla="*/ 8 w 10"/>
                  <a:gd name="T19" fmla="*/ 11 h 11"/>
                  <a:gd name="T20" fmla="*/ 10 w 10"/>
                  <a:gd name="T21" fmla="*/ 10 h 11"/>
                  <a:gd name="T22" fmla="*/ 10 w 10"/>
                  <a:gd name="T23" fmla="*/ 0 h 11"/>
                  <a:gd name="T24" fmla="*/ 10 w 10"/>
                  <a:gd name="T25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" h="11">
                    <a:moveTo>
                      <a:pt x="9" y="3"/>
                    </a:move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9" y="2"/>
                      <a:pt x="9" y="3"/>
                    </a:cubicBezTo>
                    <a:cubicBezTo>
                      <a:pt x="9" y="5"/>
                      <a:pt x="9" y="10"/>
                      <a:pt x="9" y="10"/>
                    </a:cubicBezTo>
                    <a:cubicBezTo>
                      <a:pt x="8" y="10"/>
                      <a:pt x="7" y="10"/>
                      <a:pt x="7" y="10"/>
                    </a:cubicBezTo>
                    <a:cubicBezTo>
                      <a:pt x="5" y="10"/>
                      <a:pt x="6" y="8"/>
                      <a:pt x="6" y="8"/>
                    </a:cubicBezTo>
                    <a:cubicBezTo>
                      <a:pt x="8" y="7"/>
                      <a:pt x="9" y="5"/>
                      <a:pt x="9" y="3"/>
                    </a:cubicBezTo>
                    <a:moveTo>
                      <a:pt x="10" y="0"/>
                    </a:moveTo>
                    <a:cubicBezTo>
                      <a:pt x="5" y="6"/>
                      <a:pt x="5" y="6"/>
                      <a:pt x="5" y="6"/>
                    </a:cubicBezTo>
                    <a:cubicBezTo>
                      <a:pt x="0" y="9"/>
                      <a:pt x="4" y="10"/>
                      <a:pt x="8" y="11"/>
                    </a:cubicBezTo>
                    <a:cubicBezTo>
                      <a:pt x="8" y="10"/>
                      <a:pt x="9" y="10"/>
                      <a:pt x="10" y="10"/>
                    </a:cubicBezTo>
                    <a:cubicBezTo>
                      <a:pt x="9" y="6"/>
                      <a:pt x="10" y="0"/>
                      <a:pt x="10" y="0"/>
                    </a:cubicBezTo>
                    <a:cubicBezTo>
                      <a:pt x="10" y="0"/>
                      <a:pt x="10" y="0"/>
                      <a:pt x="1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391" name="Freeform 399">
                <a:extLst>
                  <a:ext uri="{FF2B5EF4-FFF2-40B4-BE49-F238E27FC236}">
                    <a16:creationId xmlns:a16="http://schemas.microsoft.com/office/drawing/2014/main" id="{E579D3CF-8E06-2242-B2BD-F906B97BE34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70" y="1365"/>
                <a:ext cx="14" cy="14"/>
              </a:xfrm>
              <a:custGeom>
                <a:avLst/>
                <a:gdLst>
                  <a:gd name="T0" fmla="*/ 4 w 10"/>
                  <a:gd name="T1" fmla="*/ 4 h 10"/>
                  <a:gd name="T2" fmla="*/ 4 w 10"/>
                  <a:gd name="T3" fmla="*/ 2 h 10"/>
                  <a:gd name="T4" fmla="*/ 6 w 10"/>
                  <a:gd name="T5" fmla="*/ 2 h 10"/>
                  <a:gd name="T6" fmla="*/ 2 w 10"/>
                  <a:gd name="T7" fmla="*/ 10 h 10"/>
                  <a:gd name="T8" fmla="*/ 5 w 10"/>
                  <a:gd name="T9" fmla="*/ 4 h 10"/>
                  <a:gd name="T10" fmla="*/ 4 w 10"/>
                  <a:gd name="T11" fmla="*/ 4 h 10"/>
                  <a:gd name="T12" fmla="*/ 5 w 10"/>
                  <a:gd name="T13" fmla="*/ 0 h 10"/>
                  <a:gd name="T14" fmla="*/ 3 w 10"/>
                  <a:gd name="T15" fmla="*/ 1 h 10"/>
                  <a:gd name="T16" fmla="*/ 0 w 10"/>
                  <a:gd name="T17" fmla="*/ 10 h 10"/>
                  <a:gd name="T18" fmla="*/ 1 w 10"/>
                  <a:gd name="T19" fmla="*/ 10 h 10"/>
                  <a:gd name="T20" fmla="*/ 2 w 10"/>
                  <a:gd name="T21" fmla="*/ 10 h 10"/>
                  <a:gd name="T22" fmla="*/ 7 w 10"/>
                  <a:gd name="T23" fmla="*/ 4 h 10"/>
                  <a:gd name="T24" fmla="*/ 5 w 10"/>
                  <a:gd name="T25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" h="10">
                    <a:moveTo>
                      <a:pt x="4" y="4"/>
                    </a:moveTo>
                    <a:cubicBezTo>
                      <a:pt x="1" y="2"/>
                      <a:pt x="3" y="2"/>
                      <a:pt x="4" y="2"/>
                    </a:cubicBezTo>
                    <a:cubicBezTo>
                      <a:pt x="5" y="2"/>
                      <a:pt x="6" y="2"/>
                      <a:pt x="6" y="2"/>
                    </a:cubicBezTo>
                    <a:cubicBezTo>
                      <a:pt x="10" y="3"/>
                      <a:pt x="2" y="10"/>
                      <a:pt x="2" y="10"/>
                    </a:cubicBezTo>
                    <a:cubicBezTo>
                      <a:pt x="7" y="4"/>
                      <a:pt x="5" y="4"/>
                      <a:pt x="5" y="4"/>
                    </a:cubicBezTo>
                    <a:cubicBezTo>
                      <a:pt x="5" y="4"/>
                      <a:pt x="4" y="4"/>
                      <a:pt x="4" y="4"/>
                    </a:cubicBezTo>
                    <a:moveTo>
                      <a:pt x="5" y="0"/>
                    </a:moveTo>
                    <a:cubicBezTo>
                      <a:pt x="4" y="0"/>
                      <a:pt x="3" y="1"/>
                      <a:pt x="3" y="1"/>
                    </a:cubicBezTo>
                    <a:cubicBezTo>
                      <a:pt x="2" y="1"/>
                      <a:pt x="1" y="7"/>
                      <a:pt x="0" y="10"/>
                    </a:cubicBezTo>
                    <a:cubicBezTo>
                      <a:pt x="0" y="10"/>
                      <a:pt x="1" y="10"/>
                      <a:pt x="1" y="10"/>
                    </a:cubicBezTo>
                    <a:cubicBezTo>
                      <a:pt x="1" y="10"/>
                      <a:pt x="2" y="10"/>
                      <a:pt x="2" y="10"/>
                    </a:cubicBezTo>
                    <a:cubicBezTo>
                      <a:pt x="8" y="4"/>
                      <a:pt x="7" y="4"/>
                      <a:pt x="7" y="4"/>
                    </a:cubicBezTo>
                    <a:cubicBezTo>
                      <a:pt x="8" y="1"/>
                      <a:pt x="7" y="0"/>
                      <a:pt x="5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392" name="Freeform 400">
                <a:extLst>
                  <a:ext uri="{FF2B5EF4-FFF2-40B4-BE49-F238E27FC236}">
                    <a16:creationId xmlns:a16="http://schemas.microsoft.com/office/drawing/2014/main" id="{1D47AC06-5EA0-B74C-9384-A89373333F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5" y="1378"/>
                <a:ext cx="11" cy="4"/>
              </a:xfrm>
              <a:custGeom>
                <a:avLst/>
                <a:gdLst>
                  <a:gd name="T0" fmla="*/ 4 w 7"/>
                  <a:gd name="T1" fmla="*/ 0 h 3"/>
                  <a:gd name="T2" fmla="*/ 0 w 7"/>
                  <a:gd name="T3" fmla="*/ 2 h 3"/>
                  <a:gd name="T4" fmla="*/ 3 w 7"/>
                  <a:gd name="T5" fmla="*/ 3 h 3"/>
                  <a:gd name="T6" fmla="*/ 4 w 7"/>
                  <a:gd name="T7" fmla="*/ 0 h 3"/>
                  <a:gd name="T8" fmla="*/ 4 w 7"/>
                  <a:gd name="T9" fmla="*/ 0 h 3"/>
                  <a:gd name="T10" fmla="*/ 4 w 7"/>
                  <a:gd name="T11" fmla="*/ 0 h 3"/>
                  <a:gd name="T12" fmla="*/ 4 w 7"/>
                  <a:gd name="T13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" h="3">
                    <a:moveTo>
                      <a:pt x="4" y="0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1" y="2"/>
                      <a:pt x="2" y="3"/>
                      <a:pt x="3" y="3"/>
                    </a:cubicBezTo>
                    <a:cubicBezTo>
                      <a:pt x="7" y="3"/>
                      <a:pt x="4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393" name="Freeform 401">
                <a:extLst>
                  <a:ext uri="{FF2B5EF4-FFF2-40B4-BE49-F238E27FC236}">
                    <a16:creationId xmlns:a16="http://schemas.microsoft.com/office/drawing/2014/main" id="{4884B28A-101F-7940-B65E-2A13EBAB3B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0" y="1378"/>
                <a:ext cx="96" cy="119"/>
              </a:xfrm>
              <a:custGeom>
                <a:avLst/>
                <a:gdLst>
                  <a:gd name="T0" fmla="*/ 28 w 66"/>
                  <a:gd name="T1" fmla="*/ 5 h 82"/>
                  <a:gd name="T2" fmla="*/ 14 w 66"/>
                  <a:gd name="T3" fmla="*/ 22 h 82"/>
                  <a:gd name="T4" fmla="*/ 14 w 66"/>
                  <a:gd name="T5" fmla="*/ 29 h 82"/>
                  <a:gd name="T6" fmla="*/ 15 w 66"/>
                  <a:gd name="T7" fmla="*/ 34 h 82"/>
                  <a:gd name="T8" fmla="*/ 13 w 66"/>
                  <a:gd name="T9" fmla="*/ 40 h 82"/>
                  <a:gd name="T10" fmla="*/ 13 w 66"/>
                  <a:gd name="T11" fmla="*/ 44 h 82"/>
                  <a:gd name="T12" fmla="*/ 13 w 66"/>
                  <a:gd name="T13" fmla="*/ 47 h 82"/>
                  <a:gd name="T14" fmla="*/ 13 w 66"/>
                  <a:gd name="T15" fmla="*/ 49 h 82"/>
                  <a:gd name="T16" fmla="*/ 13 w 66"/>
                  <a:gd name="T17" fmla="*/ 51 h 82"/>
                  <a:gd name="T18" fmla="*/ 12 w 66"/>
                  <a:gd name="T19" fmla="*/ 57 h 82"/>
                  <a:gd name="T20" fmla="*/ 10 w 66"/>
                  <a:gd name="T21" fmla="*/ 70 h 82"/>
                  <a:gd name="T22" fmla="*/ 9 w 66"/>
                  <a:gd name="T23" fmla="*/ 74 h 82"/>
                  <a:gd name="T24" fmla="*/ 3 w 66"/>
                  <a:gd name="T25" fmla="*/ 78 h 82"/>
                  <a:gd name="T26" fmla="*/ 20 w 66"/>
                  <a:gd name="T27" fmla="*/ 81 h 82"/>
                  <a:gd name="T28" fmla="*/ 46 w 66"/>
                  <a:gd name="T29" fmla="*/ 80 h 82"/>
                  <a:gd name="T30" fmla="*/ 57 w 66"/>
                  <a:gd name="T31" fmla="*/ 79 h 82"/>
                  <a:gd name="T32" fmla="*/ 65 w 66"/>
                  <a:gd name="T33" fmla="*/ 76 h 82"/>
                  <a:gd name="T34" fmla="*/ 64 w 66"/>
                  <a:gd name="T35" fmla="*/ 73 h 82"/>
                  <a:gd name="T36" fmla="*/ 60 w 66"/>
                  <a:gd name="T37" fmla="*/ 70 h 82"/>
                  <a:gd name="T38" fmla="*/ 56 w 66"/>
                  <a:gd name="T39" fmla="*/ 71 h 82"/>
                  <a:gd name="T40" fmla="*/ 56 w 66"/>
                  <a:gd name="T41" fmla="*/ 67 h 82"/>
                  <a:gd name="T42" fmla="*/ 54 w 66"/>
                  <a:gd name="T43" fmla="*/ 64 h 82"/>
                  <a:gd name="T44" fmla="*/ 55 w 66"/>
                  <a:gd name="T45" fmla="*/ 51 h 82"/>
                  <a:gd name="T46" fmla="*/ 55 w 66"/>
                  <a:gd name="T47" fmla="*/ 42 h 82"/>
                  <a:gd name="T48" fmla="*/ 55 w 66"/>
                  <a:gd name="T49" fmla="*/ 39 h 82"/>
                  <a:gd name="T50" fmla="*/ 55 w 66"/>
                  <a:gd name="T51" fmla="*/ 33 h 82"/>
                  <a:gd name="T52" fmla="*/ 56 w 66"/>
                  <a:gd name="T53" fmla="*/ 25 h 82"/>
                  <a:gd name="T54" fmla="*/ 50 w 66"/>
                  <a:gd name="T55" fmla="*/ 15 h 82"/>
                  <a:gd name="T56" fmla="*/ 37 w 66"/>
                  <a:gd name="T57" fmla="*/ 1 h 82"/>
                  <a:gd name="T58" fmla="*/ 28 w 66"/>
                  <a:gd name="T59" fmla="*/ 5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66" h="82">
                    <a:moveTo>
                      <a:pt x="28" y="5"/>
                    </a:moveTo>
                    <a:cubicBezTo>
                      <a:pt x="28" y="5"/>
                      <a:pt x="15" y="7"/>
                      <a:pt x="14" y="22"/>
                    </a:cubicBezTo>
                    <a:cubicBezTo>
                      <a:pt x="14" y="29"/>
                      <a:pt x="14" y="29"/>
                      <a:pt x="14" y="29"/>
                    </a:cubicBezTo>
                    <a:cubicBezTo>
                      <a:pt x="14" y="29"/>
                      <a:pt x="13" y="33"/>
                      <a:pt x="15" y="34"/>
                    </a:cubicBezTo>
                    <a:cubicBezTo>
                      <a:pt x="15" y="34"/>
                      <a:pt x="15" y="35"/>
                      <a:pt x="13" y="40"/>
                    </a:cubicBezTo>
                    <a:cubicBezTo>
                      <a:pt x="13" y="40"/>
                      <a:pt x="13" y="41"/>
                      <a:pt x="13" y="44"/>
                    </a:cubicBezTo>
                    <a:cubicBezTo>
                      <a:pt x="13" y="47"/>
                      <a:pt x="13" y="47"/>
                      <a:pt x="13" y="47"/>
                    </a:cubicBezTo>
                    <a:cubicBezTo>
                      <a:pt x="13" y="47"/>
                      <a:pt x="13" y="48"/>
                      <a:pt x="13" y="49"/>
                    </a:cubicBezTo>
                    <a:cubicBezTo>
                      <a:pt x="13" y="49"/>
                      <a:pt x="14" y="50"/>
                      <a:pt x="13" y="51"/>
                    </a:cubicBezTo>
                    <a:cubicBezTo>
                      <a:pt x="13" y="51"/>
                      <a:pt x="12" y="51"/>
                      <a:pt x="12" y="57"/>
                    </a:cubicBezTo>
                    <a:cubicBezTo>
                      <a:pt x="12" y="57"/>
                      <a:pt x="11" y="68"/>
                      <a:pt x="10" y="70"/>
                    </a:cubicBezTo>
                    <a:cubicBezTo>
                      <a:pt x="10" y="70"/>
                      <a:pt x="8" y="71"/>
                      <a:pt x="9" y="74"/>
                    </a:cubicBezTo>
                    <a:cubicBezTo>
                      <a:pt x="9" y="74"/>
                      <a:pt x="0" y="74"/>
                      <a:pt x="3" y="78"/>
                    </a:cubicBezTo>
                    <a:cubicBezTo>
                      <a:pt x="3" y="78"/>
                      <a:pt x="14" y="82"/>
                      <a:pt x="20" y="81"/>
                    </a:cubicBezTo>
                    <a:cubicBezTo>
                      <a:pt x="20" y="81"/>
                      <a:pt x="43" y="80"/>
                      <a:pt x="46" y="80"/>
                    </a:cubicBezTo>
                    <a:cubicBezTo>
                      <a:pt x="57" y="79"/>
                      <a:pt x="57" y="79"/>
                      <a:pt x="57" y="79"/>
                    </a:cubicBezTo>
                    <a:cubicBezTo>
                      <a:pt x="57" y="79"/>
                      <a:pt x="63" y="76"/>
                      <a:pt x="65" y="76"/>
                    </a:cubicBezTo>
                    <a:cubicBezTo>
                      <a:pt x="65" y="76"/>
                      <a:pt x="66" y="74"/>
                      <a:pt x="64" y="73"/>
                    </a:cubicBezTo>
                    <a:cubicBezTo>
                      <a:pt x="64" y="73"/>
                      <a:pt x="60" y="71"/>
                      <a:pt x="60" y="70"/>
                    </a:cubicBezTo>
                    <a:cubicBezTo>
                      <a:pt x="60" y="70"/>
                      <a:pt x="58" y="70"/>
                      <a:pt x="56" y="71"/>
                    </a:cubicBezTo>
                    <a:cubicBezTo>
                      <a:pt x="56" y="71"/>
                      <a:pt x="55" y="69"/>
                      <a:pt x="56" y="67"/>
                    </a:cubicBezTo>
                    <a:cubicBezTo>
                      <a:pt x="54" y="64"/>
                      <a:pt x="54" y="64"/>
                      <a:pt x="54" y="64"/>
                    </a:cubicBezTo>
                    <a:cubicBezTo>
                      <a:pt x="54" y="64"/>
                      <a:pt x="53" y="56"/>
                      <a:pt x="55" y="51"/>
                    </a:cubicBezTo>
                    <a:cubicBezTo>
                      <a:pt x="55" y="51"/>
                      <a:pt x="56" y="44"/>
                      <a:pt x="55" y="42"/>
                    </a:cubicBezTo>
                    <a:cubicBezTo>
                      <a:pt x="55" y="42"/>
                      <a:pt x="54" y="40"/>
                      <a:pt x="55" y="39"/>
                    </a:cubicBezTo>
                    <a:cubicBezTo>
                      <a:pt x="55" y="39"/>
                      <a:pt x="56" y="38"/>
                      <a:pt x="55" y="33"/>
                    </a:cubicBezTo>
                    <a:cubicBezTo>
                      <a:pt x="55" y="33"/>
                      <a:pt x="55" y="25"/>
                      <a:pt x="56" y="25"/>
                    </a:cubicBezTo>
                    <a:cubicBezTo>
                      <a:pt x="56" y="25"/>
                      <a:pt x="56" y="20"/>
                      <a:pt x="50" y="15"/>
                    </a:cubicBezTo>
                    <a:cubicBezTo>
                      <a:pt x="50" y="15"/>
                      <a:pt x="41" y="2"/>
                      <a:pt x="37" y="1"/>
                    </a:cubicBezTo>
                    <a:cubicBezTo>
                      <a:pt x="37" y="1"/>
                      <a:pt x="30" y="0"/>
                      <a:pt x="28" y="5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394" name="Freeform 402">
                <a:extLst>
                  <a:ext uri="{FF2B5EF4-FFF2-40B4-BE49-F238E27FC236}">
                    <a16:creationId xmlns:a16="http://schemas.microsoft.com/office/drawing/2014/main" id="{F61ABD77-869B-5F4C-919E-F5F3DFE4B2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2" y="1386"/>
                <a:ext cx="19" cy="13"/>
              </a:xfrm>
              <a:custGeom>
                <a:avLst/>
                <a:gdLst>
                  <a:gd name="T0" fmla="*/ 13 w 13"/>
                  <a:gd name="T1" fmla="*/ 0 h 9"/>
                  <a:gd name="T2" fmla="*/ 12 w 13"/>
                  <a:gd name="T3" fmla="*/ 0 h 9"/>
                  <a:gd name="T4" fmla="*/ 5 w 13"/>
                  <a:gd name="T5" fmla="*/ 4 h 9"/>
                  <a:gd name="T6" fmla="*/ 2 w 13"/>
                  <a:gd name="T7" fmla="*/ 9 h 9"/>
                  <a:gd name="T8" fmla="*/ 13 w 13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9">
                    <a:moveTo>
                      <a:pt x="13" y="0"/>
                    </a:moveTo>
                    <a:cubicBezTo>
                      <a:pt x="12" y="0"/>
                      <a:pt x="12" y="0"/>
                      <a:pt x="12" y="0"/>
                    </a:cubicBezTo>
                    <a:cubicBezTo>
                      <a:pt x="8" y="1"/>
                      <a:pt x="5" y="4"/>
                      <a:pt x="5" y="4"/>
                    </a:cubicBezTo>
                    <a:cubicBezTo>
                      <a:pt x="0" y="9"/>
                      <a:pt x="2" y="9"/>
                      <a:pt x="2" y="9"/>
                    </a:cubicBezTo>
                    <a:cubicBezTo>
                      <a:pt x="6" y="8"/>
                      <a:pt x="13" y="0"/>
                      <a:pt x="13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395" name="Freeform 403">
                <a:extLst>
                  <a:ext uri="{FF2B5EF4-FFF2-40B4-BE49-F238E27FC236}">
                    <a16:creationId xmlns:a16="http://schemas.microsoft.com/office/drawing/2014/main" id="{BD96693C-9936-9B47-80D0-E11606C333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4" y="1413"/>
                <a:ext cx="1" cy="0"/>
              </a:xfrm>
              <a:custGeom>
                <a:avLst/>
                <a:gdLst>
                  <a:gd name="T0" fmla="*/ 0 w 1"/>
                  <a:gd name="T1" fmla="*/ 1 w 1"/>
                  <a:gd name="T2" fmla="*/ 1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396" name="Freeform 404">
                <a:extLst>
                  <a:ext uri="{FF2B5EF4-FFF2-40B4-BE49-F238E27FC236}">
                    <a16:creationId xmlns:a16="http://schemas.microsoft.com/office/drawing/2014/main" id="{0988063A-51FD-814D-B926-6755A98886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4" y="1468"/>
                <a:ext cx="3" cy="4"/>
              </a:xfrm>
              <a:custGeom>
                <a:avLst/>
                <a:gdLst>
                  <a:gd name="T0" fmla="*/ 1 w 2"/>
                  <a:gd name="T1" fmla="*/ 3 h 3"/>
                  <a:gd name="T2" fmla="*/ 2 w 2"/>
                  <a:gd name="T3" fmla="*/ 2 h 3"/>
                  <a:gd name="T4" fmla="*/ 2 w 2"/>
                  <a:gd name="T5" fmla="*/ 0 h 3"/>
                  <a:gd name="T6" fmla="*/ 2 w 2"/>
                  <a:gd name="T7" fmla="*/ 0 h 3"/>
                  <a:gd name="T8" fmla="*/ 1 w 2"/>
                  <a:gd name="T9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3">
                    <a:moveTo>
                      <a:pt x="1" y="3"/>
                    </a:moveTo>
                    <a:cubicBezTo>
                      <a:pt x="1" y="3"/>
                      <a:pt x="1" y="3"/>
                      <a:pt x="2" y="2"/>
                    </a:cubicBezTo>
                    <a:cubicBezTo>
                      <a:pt x="2" y="1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1" y="3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397" name="Freeform 405">
                <a:extLst>
                  <a:ext uri="{FF2B5EF4-FFF2-40B4-BE49-F238E27FC236}">
                    <a16:creationId xmlns:a16="http://schemas.microsoft.com/office/drawing/2014/main" id="{36604536-167E-7248-9BD6-58984C625B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4" y="1388"/>
                <a:ext cx="13" cy="14"/>
              </a:xfrm>
              <a:custGeom>
                <a:avLst/>
                <a:gdLst>
                  <a:gd name="T0" fmla="*/ 7 w 9"/>
                  <a:gd name="T1" fmla="*/ 0 h 10"/>
                  <a:gd name="T2" fmla="*/ 2 w 9"/>
                  <a:gd name="T3" fmla="*/ 6 h 10"/>
                  <a:gd name="T4" fmla="*/ 4 w 9"/>
                  <a:gd name="T5" fmla="*/ 6 h 10"/>
                  <a:gd name="T6" fmla="*/ 7 w 9"/>
                  <a:gd name="T7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" h="10">
                    <a:moveTo>
                      <a:pt x="7" y="0"/>
                    </a:moveTo>
                    <a:cubicBezTo>
                      <a:pt x="7" y="0"/>
                      <a:pt x="9" y="10"/>
                      <a:pt x="2" y="6"/>
                    </a:cubicBezTo>
                    <a:cubicBezTo>
                      <a:pt x="2" y="6"/>
                      <a:pt x="0" y="4"/>
                      <a:pt x="4" y="6"/>
                    </a:cubicBezTo>
                    <a:cubicBezTo>
                      <a:pt x="4" y="6"/>
                      <a:pt x="8" y="7"/>
                      <a:pt x="7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</p:grpSp>
        <p:pic>
          <p:nvPicPr>
            <p:cNvPr id="12" name="Picture 407">
              <a:extLst>
                <a:ext uri="{FF2B5EF4-FFF2-40B4-BE49-F238E27FC236}">
                  <a16:creationId xmlns:a16="http://schemas.microsoft.com/office/drawing/2014/main" id="{18B93C4D-F17A-FB44-8647-1A843354D0F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4" y="1380"/>
              <a:ext cx="16" cy="1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" name="Freeform 408">
              <a:extLst>
                <a:ext uri="{FF2B5EF4-FFF2-40B4-BE49-F238E27FC236}">
                  <a16:creationId xmlns:a16="http://schemas.microsoft.com/office/drawing/2014/main" id="{1B245AE3-0565-8D4C-8CFA-5F5A9167449F}"/>
                </a:ext>
              </a:extLst>
            </p:cNvPr>
            <p:cNvSpPr>
              <a:spLocks/>
            </p:cNvSpPr>
            <p:nvPr/>
          </p:nvSpPr>
          <p:spPr bwMode="auto">
            <a:xfrm>
              <a:off x="864" y="1379"/>
              <a:ext cx="27" cy="13"/>
            </a:xfrm>
            <a:custGeom>
              <a:avLst/>
              <a:gdLst>
                <a:gd name="T0" fmla="*/ 5 w 19"/>
                <a:gd name="T1" fmla="*/ 0 h 9"/>
                <a:gd name="T2" fmla="*/ 8 w 19"/>
                <a:gd name="T3" fmla="*/ 6 h 9"/>
                <a:gd name="T4" fmla="*/ 0 w 19"/>
                <a:gd name="T5" fmla="*/ 5 h 9"/>
                <a:gd name="T6" fmla="*/ 5 w 19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9">
                  <a:moveTo>
                    <a:pt x="5" y="0"/>
                  </a:moveTo>
                  <a:cubicBezTo>
                    <a:pt x="5" y="0"/>
                    <a:pt x="17" y="7"/>
                    <a:pt x="8" y="6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19" y="9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  <a:ea typeface="+mn-ea"/>
              </a:endParaRPr>
            </a:p>
          </p:txBody>
        </p:sp>
        <p:sp>
          <p:nvSpPr>
            <p:cNvPr id="14" name="Freeform 409">
              <a:extLst>
                <a:ext uri="{FF2B5EF4-FFF2-40B4-BE49-F238E27FC236}">
                  <a16:creationId xmlns:a16="http://schemas.microsoft.com/office/drawing/2014/main" id="{707E2DD9-3FD5-AA4B-9CE7-3B6E6F326BFA}"/>
                </a:ext>
              </a:extLst>
            </p:cNvPr>
            <p:cNvSpPr>
              <a:spLocks/>
            </p:cNvSpPr>
            <p:nvPr/>
          </p:nvSpPr>
          <p:spPr bwMode="auto">
            <a:xfrm>
              <a:off x="871" y="1367"/>
              <a:ext cx="13" cy="12"/>
            </a:xfrm>
            <a:custGeom>
              <a:avLst/>
              <a:gdLst>
                <a:gd name="T0" fmla="*/ 3 w 9"/>
                <a:gd name="T1" fmla="*/ 0 h 8"/>
                <a:gd name="T2" fmla="*/ 3 w 9"/>
                <a:gd name="T3" fmla="*/ 2 h 8"/>
                <a:gd name="T4" fmla="*/ 4 w 9"/>
                <a:gd name="T5" fmla="*/ 2 h 8"/>
                <a:gd name="T6" fmla="*/ 1 w 9"/>
                <a:gd name="T7" fmla="*/ 8 h 8"/>
                <a:gd name="T8" fmla="*/ 5 w 9"/>
                <a:gd name="T9" fmla="*/ 0 h 8"/>
                <a:gd name="T10" fmla="*/ 3 w 9"/>
                <a:gd name="T11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8">
                  <a:moveTo>
                    <a:pt x="3" y="0"/>
                  </a:moveTo>
                  <a:cubicBezTo>
                    <a:pt x="2" y="0"/>
                    <a:pt x="0" y="0"/>
                    <a:pt x="3" y="2"/>
                  </a:cubicBezTo>
                  <a:cubicBezTo>
                    <a:pt x="3" y="2"/>
                    <a:pt x="4" y="2"/>
                    <a:pt x="4" y="2"/>
                  </a:cubicBezTo>
                  <a:cubicBezTo>
                    <a:pt x="4" y="2"/>
                    <a:pt x="6" y="2"/>
                    <a:pt x="1" y="8"/>
                  </a:cubicBezTo>
                  <a:cubicBezTo>
                    <a:pt x="1" y="8"/>
                    <a:pt x="9" y="1"/>
                    <a:pt x="5" y="0"/>
                  </a:cubicBezTo>
                  <a:cubicBezTo>
                    <a:pt x="5" y="0"/>
                    <a:pt x="4" y="0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  <a:ea typeface="+mn-ea"/>
              </a:endParaRPr>
            </a:p>
          </p:txBody>
        </p:sp>
        <p:sp>
          <p:nvSpPr>
            <p:cNvPr id="15" name="Freeform 410">
              <a:extLst>
                <a:ext uri="{FF2B5EF4-FFF2-40B4-BE49-F238E27FC236}">
                  <a16:creationId xmlns:a16="http://schemas.microsoft.com/office/drawing/2014/main" id="{E1CD6B7A-1A42-B24C-97DF-5DA120FBC03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59" y="1369"/>
              <a:ext cx="6" cy="12"/>
            </a:xfrm>
            <a:custGeom>
              <a:avLst/>
              <a:gdLst>
                <a:gd name="T0" fmla="*/ 4 w 4"/>
                <a:gd name="T1" fmla="*/ 1 h 8"/>
                <a:gd name="T2" fmla="*/ 1 w 4"/>
                <a:gd name="T3" fmla="*/ 6 h 8"/>
                <a:gd name="T4" fmla="*/ 2 w 4"/>
                <a:gd name="T5" fmla="*/ 8 h 8"/>
                <a:gd name="T6" fmla="*/ 4 w 4"/>
                <a:gd name="T7" fmla="*/ 8 h 8"/>
                <a:gd name="T8" fmla="*/ 4 w 4"/>
                <a:gd name="T9" fmla="*/ 1 h 8"/>
                <a:gd name="T10" fmla="*/ 4 w 4"/>
                <a:gd name="T11" fmla="*/ 0 h 8"/>
                <a:gd name="T12" fmla="*/ 4 w 4"/>
                <a:gd name="T13" fmla="*/ 1 h 8"/>
                <a:gd name="T14" fmla="*/ 4 w 4"/>
                <a:gd name="T15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" h="8">
                  <a:moveTo>
                    <a:pt x="4" y="1"/>
                  </a:moveTo>
                  <a:cubicBezTo>
                    <a:pt x="4" y="3"/>
                    <a:pt x="3" y="5"/>
                    <a:pt x="1" y="6"/>
                  </a:cubicBezTo>
                  <a:cubicBezTo>
                    <a:pt x="1" y="6"/>
                    <a:pt x="0" y="8"/>
                    <a:pt x="2" y="8"/>
                  </a:cubicBezTo>
                  <a:cubicBezTo>
                    <a:pt x="2" y="8"/>
                    <a:pt x="3" y="8"/>
                    <a:pt x="4" y="8"/>
                  </a:cubicBezTo>
                  <a:cubicBezTo>
                    <a:pt x="4" y="8"/>
                    <a:pt x="4" y="3"/>
                    <a:pt x="4" y="1"/>
                  </a:cubicBezTo>
                  <a:moveTo>
                    <a:pt x="4" y="0"/>
                  </a:moveTo>
                  <a:cubicBezTo>
                    <a:pt x="4" y="0"/>
                    <a:pt x="4" y="0"/>
                    <a:pt x="4" y="1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  <a:ea typeface="+mn-ea"/>
              </a:endParaRPr>
            </a:p>
          </p:txBody>
        </p:sp>
        <p:sp>
          <p:nvSpPr>
            <p:cNvPr id="16" name="Freeform 411">
              <a:extLst>
                <a:ext uri="{FF2B5EF4-FFF2-40B4-BE49-F238E27FC236}">
                  <a16:creationId xmlns:a16="http://schemas.microsoft.com/office/drawing/2014/main" id="{A55DDD1D-1FC5-3147-903B-1E03F0414656}"/>
                </a:ext>
              </a:extLst>
            </p:cNvPr>
            <p:cNvSpPr>
              <a:spLocks/>
            </p:cNvSpPr>
            <p:nvPr/>
          </p:nvSpPr>
          <p:spPr bwMode="auto">
            <a:xfrm>
              <a:off x="848" y="1372"/>
              <a:ext cx="11" cy="11"/>
            </a:xfrm>
            <a:custGeom>
              <a:avLst/>
              <a:gdLst>
                <a:gd name="T0" fmla="*/ 8 w 8"/>
                <a:gd name="T1" fmla="*/ 0 h 8"/>
                <a:gd name="T2" fmla="*/ 4 w 8"/>
                <a:gd name="T3" fmla="*/ 7 h 8"/>
                <a:gd name="T4" fmla="*/ 8 w 8"/>
                <a:gd name="T5" fmla="*/ 7 h 8"/>
                <a:gd name="T6" fmla="*/ 8 w 8"/>
                <a:gd name="T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8">
                  <a:moveTo>
                    <a:pt x="8" y="0"/>
                  </a:moveTo>
                  <a:cubicBezTo>
                    <a:pt x="8" y="0"/>
                    <a:pt x="3" y="4"/>
                    <a:pt x="4" y="7"/>
                  </a:cubicBezTo>
                  <a:cubicBezTo>
                    <a:pt x="4" y="7"/>
                    <a:pt x="4" y="7"/>
                    <a:pt x="8" y="7"/>
                  </a:cubicBezTo>
                  <a:cubicBezTo>
                    <a:pt x="8" y="7"/>
                    <a:pt x="0" y="8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  <a:ea typeface="+mn-ea"/>
              </a:endParaRPr>
            </a:p>
          </p:txBody>
        </p:sp>
        <p:sp>
          <p:nvSpPr>
            <p:cNvPr id="17" name="Freeform 412">
              <a:extLst>
                <a:ext uri="{FF2B5EF4-FFF2-40B4-BE49-F238E27FC236}">
                  <a16:creationId xmlns:a16="http://schemas.microsoft.com/office/drawing/2014/main" id="{7BEF6D9E-D286-F849-8B21-F831C2DB4910}"/>
                </a:ext>
              </a:extLst>
            </p:cNvPr>
            <p:cNvSpPr>
              <a:spLocks/>
            </p:cNvSpPr>
            <p:nvPr/>
          </p:nvSpPr>
          <p:spPr bwMode="auto">
            <a:xfrm>
              <a:off x="820" y="1397"/>
              <a:ext cx="57" cy="96"/>
            </a:xfrm>
            <a:custGeom>
              <a:avLst/>
              <a:gdLst>
                <a:gd name="T0" fmla="*/ 22 w 39"/>
                <a:gd name="T1" fmla="*/ 0 h 66"/>
                <a:gd name="T2" fmla="*/ 17 w 39"/>
                <a:gd name="T3" fmla="*/ 9 h 66"/>
                <a:gd name="T4" fmla="*/ 27 w 39"/>
                <a:gd name="T5" fmla="*/ 15 h 66"/>
                <a:gd name="T6" fmla="*/ 17 w 39"/>
                <a:gd name="T7" fmla="*/ 17 h 66"/>
                <a:gd name="T8" fmla="*/ 17 w 39"/>
                <a:gd name="T9" fmla="*/ 22 h 66"/>
                <a:gd name="T10" fmla="*/ 15 w 39"/>
                <a:gd name="T11" fmla="*/ 37 h 66"/>
                <a:gd name="T12" fmla="*/ 19 w 39"/>
                <a:gd name="T13" fmla="*/ 40 h 66"/>
                <a:gd name="T14" fmla="*/ 12 w 39"/>
                <a:gd name="T15" fmla="*/ 59 h 66"/>
                <a:gd name="T16" fmla="*/ 10 w 39"/>
                <a:gd name="T17" fmla="*/ 62 h 66"/>
                <a:gd name="T18" fmla="*/ 4 w 39"/>
                <a:gd name="T19" fmla="*/ 64 h 66"/>
                <a:gd name="T20" fmla="*/ 10 w 39"/>
                <a:gd name="T21" fmla="*/ 61 h 66"/>
                <a:gd name="T22" fmla="*/ 10 w 39"/>
                <a:gd name="T23" fmla="*/ 58 h 66"/>
                <a:gd name="T24" fmla="*/ 13 w 39"/>
                <a:gd name="T25" fmla="*/ 39 h 66"/>
                <a:gd name="T26" fmla="*/ 13 w 39"/>
                <a:gd name="T27" fmla="*/ 36 h 66"/>
                <a:gd name="T28" fmla="*/ 13 w 39"/>
                <a:gd name="T29" fmla="*/ 27 h 66"/>
                <a:gd name="T30" fmla="*/ 15 w 39"/>
                <a:gd name="T31" fmla="*/ 22 h 66"/>
                <a:gd name="T32" fmla="*/ 22 w 39"/>
                <a:gd name="T33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9" h="66">
                  <a:moveTo>
                    <a:pt x="22" y="0"/>
                  </a:moveTo>
                  <a:cubicBezTo>
                    <a:pt x="17" y="9"/>
                    <a:pt x="17" y="9"/>
                    <a:pt x="17" y="9"/>
                  </a:cubicBezTo>
                  <a:cubicBezTo>
                    <a:pt x="17" y="9"/>
                    <a:pt x="18" y="10"/>
                    <a:pt x="27" y="15"/>
                  </a:cubicBezTo>
                  <a:cubicBezTo>
                    <a:pt x="27" y="15"/>
                    <a:pt x="31" y="18"/>
                    <a:pt x="17" y="17"/>
                  </a:cubicBezTo>
                  <a:cubicBezTo>
                    <a:pt x="17" y="17"/>
                    <a:pt x="15" y="18"/>
                    <a:pt x="17" y="22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39" y="42"/>
                    <a:pt x="19" y="40"/>
                  </a:cubicBezTo>
                  <a:cubicBezTo>
                    <a:pt x="19" y="40"/>
                    <a:pt x="17" y="36"/>
                    <a:pt x="12" y="59"/>
                  </a:cubicBezTo>
                  <a:cubicBezTo>
                    <a:pt x="12" y="59"/>
                    <a:pt x="26" y="66"/>
                    <a:pt x="10" y="62"/>
                  </a:cubicBezTo>
                  <a:cubicBezTo>
                    <a:pt x="10" y="62"/>
                    <a:pt x="4" y="63"/>
                    <a:pt x="4" y="64"/>
                  </a:cubicBezTo>
                  <a:cubicBezTo>
                    <a:pt x="4" y="64"/>
                    <a:pt x="0" y="63"/>
                    <a:pt x="10" y="61"/>
                  </a:cubicBezTo>
                  <a:cubicBezTo>
                    <a:pt x="10" y="61"/>
                    <a:pt x="8" y="61"/>
                    <a:pt x="10" y="58"/>
                  </a:cubicBezTo>
                  <a:cubicBezTo>
                    <a:pt x="10" y="58"/>
                    <a:pt x="13" y="40"/>
                    <a:pt x="13" y="39"/>
                  </a:cubicBezTo>
                  <a:cubicBezTo>
                    <a:pt x="13" y="39"/>
                    <a:pt x="18" y="39"/>
                    <a:pt x="13" y="36"/>
                  </a:cubicBezTo>
                  <a:cubicBezTo>
                    <a:pt x="13" y="36"/>
                    <a:pt x="15" y="29"/>
                    <a:pt x="13" y="27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5" y="22"/>
                    <a:pt x="11" y="13"/>
                    <a:pt x="2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  <a:ea typeface="+mn-ea"/>
              </a:endParaRPr>
            </a:p>
          </p:txBody>
        </p:sp>
        <p:sp>
          <p:nvSpPr>
            <p:cNvPr id="18" name="Freeform 413">
              <a:extLst>
                <a:ext uri="{FF2B5EF4-FFF2-40B4-BE49-F238E27FC236}">
                  <a16:creationId xmlns:a16="http://schemas.microsoft.com/office/drawing/2014/main" id="{D8EF6A4C-0314-FB40-9C66-6C1B95E77063}"/>
                </a:ext>
              </a:extLst>
            </p:cNvPr>
            <p:cNvSpPr>
              <a:spLocks/>
            </p:cNvSpPr>
            <p:nvPr/>
          </p:nvSpPr>
          <p:spPr bwMode="auto">
            <a:xfrm>
              <a:off x="842" y="1408"/>
              <a:ext cx="7" cy="23"/>
            </a:xfrm>
            <a:custGeom>
              <a:avLst/>
              <a:gdLst>
                <a:gd name="T0" fmla="*/ 2 w 5"/>
                <a:gd name="T1" fmla="*/ 5 h 16"/>
                <a:gd name="T2" fmla="*/ 3 w 5"/>
                <a:gd name="T3" fmla="*/ 5 h 16"/>
                <a:gd name="T4" fmla="*/ 2 w 5"/>
                <a:gd name="T5" fmla="*/ 2 h 16"/>
                <a:gd name="T6" fmla="*/ 1 w 5"/>
                <a:gd name="T7" fmla="*/ 2 h 16"/>
                <a:gd name="T8" fmla="*/ 0 w 5"/>
                <a:gd name="T9" fmla="*/ 5 h 16"/>
                <a:gd name="T10" fmla="*/ 1 w 5"/>
                <a:gd name="T11" fmla="*/ 9 h 16"/>
                <a:gd name="T12" fmla="*/ 1 w 5"/>
                <a:gd name="T13" fmla="*/ 13 h 16"/>
                <a:gd name="T14" fmla="*/ 0 w 5"/>
                <a:gd name="T15" fmla="*/ 11 h 16"/>
                <a:gd name="T16" fmla="*/ 0 w 5"/>
                <a:gd name="T17" fmla="*/ 12 h 16"/>
                <a:gd name="T18" fmla="*/ 1 w 5"/>
                <a:gd name="T19" fmla="*/ 15 h 16"/>
                <a:gd name="T20" fmla="*/ 1 w 5"/>
                <a:gd name="T21" fmla="*/ 14 h 16"/>
                <a:gd name="T22" fmla="*/ 3 w 5"/>
                <a:gd name="T23" fmla="*/ 10 h 16"/>
                <a:gd name="T24" fmla="*/ 1 w 5"/>
                <a:gd name="T25" fmla="*/ 5 h 16"/>
                <a:gd name="T26" fmla="*/ 2 w 5"/>
                <a:gd name="T27" fmla="*/ 5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" h="16">
                  <a:moveTo>
                    <a:pt x="2" y="5"/>
                  </a:move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4" y="2"/>
                    <a:pt x="2" y="2"/>
                  </a:cubicBezTo>
                  <a:cubicBezTo>
                    <a:pt x="2" y="2"/>
                    <a:pt x="2" y="0"/>
                    <a:pt x="1" y="2"/>
                  </a:cubicBezTo>
                  <a:cubicBezTo>
                    <a:pt x="1" y="2"/>
                    <a:pt x="0" y="3"/>
                    <a:pt x="0" y="5"/>
                  </a:cubicBezTo>
                  <a:cubicBezTo>
                    <a:pt x="0" y="5"/>
                    <a:pt x="0" y="8"/>
                    <a:pt x="1" y="9"/>
                  </a:cubicBezTo>
                  <a:cubicBezTo>
                    <a:pt x="1" y="9"/>
                    <a:pt x="4" y="12"/>
                    <a:pt x="1" y="13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0" y="10"/>
                    <a:pt x="0" y="12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1" y="15"/>
                    <a:pt x="2" y="16"/>
                    <a:pt x="1" y="14"/>
                  </a:cubicBezTo>
                  <a:cubicBezTo>
                    <a:pt x="1" y="14"/>
                    <a:pt x="5" y="13"/>
                    <a:pt x="3" y="10"/>
                  </a:cubicBezTo>
                  <a:cubicBezTo>
                    <a:pt x="3" y="10"/>
                    <a:pt x="0" y="6"/>
                    <a:pt x="1" y="5"/>
                  </a:cubicBezTo>
                  <a:cubicBezTo>
                    <a:pt x="1" y="5"/>
                    <a:pt x="2" y="1"/>
                    <a:pt x="2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  <a:ea typeface="+mn-ea"/>
              </a:endParaRPr>
            </a:p>
          </p:txBody>
        </p:sp>
        <p:sp>
          <p:nvSpPr>
            <p:cNvPr id="19" name="Freeform 414">
              <a:extLst>
                <a:ext uri="{FF2B5EF4-FFF2-40B4-BE49-F238E27FC236}">
                  <a16:creationId xmlns:a16="http://schemas.microsoft.com/office/drawing/2014/main" id="{AB966F34-8AAF-1743-9CD5-690EDDAD3DD6}"/>
                </a:ext>
              </a:extLst>
            </p:cNvPr>
            <p:cNvSpPr>
              <a:spLocks/>
            </p:cNvSpPr>
            <p:nvPr/>
          </p:nvSpPr>
          <p:spPr bwMode="auto">
            <a:xfrm>
              <a:off x="848" y="1411"/>
              <a:ext cx="6" cy="18"/>
            </a:xfrm>
            <a:custGeom>
              <a:avLst/>
              <a:gdLst>
                <a:gd name="T0" fmla="*/ 0 w 4"/>
                <a:gd name="T1" fmla="*/ 2 h 12"/>
                <a:gd name="T2" fmla="*/ 0 w 4"/>
                <a:gd name="T3" fmla="*/ 3 h 12"/>
                <a:gd name="T4" fmla="*/ 2 w 4"/>
                <a:gd name="T5" fmla="*/ 2 h 12"/>
                <a:gd name="T6" fmla="*/ 2 w 4"/>
                <a:gd name="T7" fmla="*/ 9 h 12"/>
                <a:gd name="T8" fmla="*/ 2 w 4"/>
                <a:gd name="T9" fmla="*/ 12 h 12"/>
                <a:gd name="T10" fmla="*/ 1 w 4"/>
                <a:gd name="T11" fmla="*/ 12 h 12"/>
                <a:gd name="T12" fmla="*/ 3 w 4"/>
                <a:gd name="T13" fmla="*/ 12 h 12"/>
                <a:gd name="T14" fmla="*/ 4 w 4"/>
                <a:gd name="T15" fmla="*/ 1 h 12"/>
                <a:gd name="T16" fmla="*/ 3 w 4"/>
                <a:gd name="T17" fmla="*/ 0 h 12"/>
                <a:gd name="T18" fmla="*/ 0 w 4"/>
                <a:gd name="T19" fmla="*/ 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" h="12">
                  <a:moveTo>
                    <a:pt x="0" y="2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7"/>
                    <a:pt x="2" y="9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4" y="4"/>
                    <a:pt x="4" y="1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0" y="2"/>
                    <a:pt x="0" y="2"/>
                    <a:pt x="0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  <a:ea typeface="+mn-ea"/>
              </a:endParaRPr>
            </a:p>
          </p:txBody>
        </p:sp>
        <p:sp>
          <p:nvSpPr>
            <p:cNvPr id="20" name="Freeform 415">
              <a:extLst>
                <a:ext uri="{FF2B5EF4-FFF2-40B4-BE49-F238E27FC236}">
                  <a16:creationId xmlns:a16="http://schemas.microsoft.com/office/drawing/2014/main" id="{2B624C69-9FFE-1643-9E45-06BECD6280C3}"/>
                </a:ext>
              </a:extLst>
            </p:cNvPr>
            <p:cNvSpPr>
              <a:spLocks/>
            </p:cNvSpPr>
            <p:nvPr/>
          </p:nvSpPr>
          <p:spPr bwMode="auto">
            <a:xfrm>
              <a:off x="874" y="1426"/>
              <a:ext cx="3" cy="4"/>
            </a:xfrm>
            <a:custGeom>
              <a:avLst/>
              <a:gdLst>
                <a:gd name="T0" fmla="*/ 1 w 3"/>
                <a:gd name="T1" fmla="*/ 0 h 4"/>
                <a:gd name="T2" fmla="*/ 0 w 3"/>
                <a:gd name="T3" fmla="*/ 4 h 4"/>
                <a:gd name="T4" fmla="*/ 1 w 3"/>
                <a:gd name="T5" fmla="*/ 4 h 4"/>
                <a:gd name="T6" fmla="*/ 3 w 3"/>
                <a:gd name="T7" fmla="*/ 0 h 4"/>
                <a:gd name="T8" fmla="*/ 1 w 3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4">
                  <a:moveTo>
                    <a:pt x="1" y="0"/>
                  </a:moveTo>
                  <a:lnTo>
                    <a:pt x="0" y="4"/>
                  </a:lnTo>
                  <a:lnTo>
                    <a:pt x="1" y="4"/>
                  </a:lnTo>
                  <a:lnTo>
                    <a:pt x="3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  <a:ea typeface="+mn-ea"/>
              </a:endParaRPr>
            </a:p>
          </p:txBody>
        </p:sp>
        <p:sp>
          <p:nvSpPr>
            <p:cNvPr id="21" name="Freeform 416">
              <a:extLst>
                <a:ext uri="{FF2B5EF4-FFF2-40B4-BE49-F238E27FC236}">
                  <a16:creationId xmlns:a16="http://schemas.microsoft.com/office/drawing/2014/main" id="{BE675E14-AA4A-BA40-A593-E14B3E53DAC2}"/>
                </a:ext>
              </a:extLst>
            </p:cNvPr>
            <p:cNvSpPr>
              <a:spLocks/>
            </p:cNvSpPr>
            <p:nvPr/>
          </p:nvSpPr>
          <p:spPr bwMode="auto">
            <a:xfrm>
              <a:off x="874" y="1426"/>
              <a:ext cx="3" cy="4"/>
            </a:xfrm>
            <a:custGeom>
              <a:avLst/>
              <a:gdLst>
                <a:gd name="T0" fmla="*/ 1 w 3"/>
                <a:gd name="T1" fmla="*/ 0 h 4"/>
                <a:gd name="T2" fmla="*/ 0 w 3"/>
                <a:gd name="T3" fmla="*/ 4 h 4"/>
                <a:gd name="T4" fmla="*/ 1 w 3"/>
                <a:gd name="T5" fmla="*/ 4 h 4"/>
                <a:gd name="T6" fmla="*/ 3 w 3"/>
                <a:gd name="T7" fmla="*/ 0 h 4"/>
                <a:gd name="T8" fmla="*/ 1 w 3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4">
                  <a:moveTo>
                    <a:pt x="1" y="0"/>
                  </a:moveTo>
                  <a:lnTo>
                    <a:pt x="0" y="4"/>
                  </a:lnTo>
                  <a:lnTo>
                    <a:pt x="1" y="4"/>
                  </a:lnTo>
                  <a:lnTo>
                    <a:pt x="3" y="0"/>
                  </a:lnTo>
                  <a:lnTo>
                    <a:pt x="1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  <a:ea typeface="+mn-ea"/>
              </a:endParaRPr>
            </a:p>
          </p:txBody>
        </p:sp>
        <p:sp>
          <p:nvSpPr>
            <p:cNvPr id="22" name="Freeform 417">
              <a:extLst>
                <a:ext uri="{FF2B5EF4-FFF2-40B4-BE49-F238E27FC236}">
                  <a16:creationId xmlns:a16="http://schemas.microsoft.com/office/drawing/2014/main" id="{0F908FA7-4444-E441-BBA0-097793D11E9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54" y="1411"/>
              <a:ext cx="11" cy="18"/>
            </a:xfrm>
            <a:custGeom>
              <a:avLst/>
              <a:gdLst>
                <a:gd name="T0" fmla="*/ 4 w 8"/>
                <a:gd name="T1" fmla="*/ 1 h 12"/>
                <a:gd name="T2" fmla="*/ 1 w 8"/>
                <a:gd name="T3" fmla="*/ 4 h 12"/>
                <a:gd name="T4" fmla="*/ 0 w 8"/>
                <a:gd name="T5" fmla="*/ 9 h 12"/>
                <a:gd name="T6" fmla="*/ 2 w 8"/>
                <a:gd name="T7" fmla="*/ 12 h 12"/>
                <a:gd name="T8" fmla="*/ 4 w 8"/>
                <a:gd name="T9" fmla="*/ 12 h 12"/>
                <a:gd name="T10" fmla="*/ 7 w 8"/>
                <a:gd name="T11" fmla="*/ 9 h 12"/>
                <a:gd name="T12" fmla="*/ 7 w 8"/>
                <a:gd name="T13" fmla="*/ 3 h 12"/>
                <a:gd name="T14" fmla="*/ 4 w 8"/>
                <a:gd name="T15" fmla="*/ 1 h 12"/>
                <a:gd name="T16" fmla="*/ 5 w 8"/>
                <a:gd name="T17" fmla="*/ 10 h 12"/>
                <a:gd name="T18" fmla="*/ 2 w 8"/>
                <a:gd name="T19" fmla="*/ 9 h 12"/>
                <a:gd name="T20" fmla="*/ 3 w 8"/>
                <a:gd name="T21" fmla="*/ 3 h 12"/>
                <a:gd name="T22" fmla="*/ 5 w 8"/>
                <a:gd name="T23" fmla="*/ 3 h 12"/>
                <a:gd name="T24" fmla="*/ 5 w 8"/>
                <a:gd name="T25" fmla="*/ 1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" h="12">
                  <a:moveTo>
                    <a:pt x="4" y="1"/>
                  </a:moveTo>
                  <a:cubicBezTo>
                    <a:pt x="1" y="1"/>
                    <a:pt x="1" y="4"/>
                    <a:pt x="1" y="4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12"/>
                    <a:pt x="2" y="12"/>
                    <a:pt x="2" y="12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6" y="12"/>
                    <a:pt x="7" y="9"/>
                    <a:pt x="7" y="9"/>
                  </a:cubicBezTo>
                  <a:cubicBezTo>
                    <a:pt x="6" y="8"/>
                    <a:pt x="7" y="3"/>
                    <a:pt x="7" y="3"/>
                  </a:cubicBezTo>
                  <a:cubicBezTo>
                    <a:pt x="8" y="0"/>
                    <a:pt x="4" y="1"/>
                    <a:pt x="4" y="1"/>
                  </a:cubicBezTo>
                  <a:moveTo>
                    <a:pt x="5" y="10"/>
                  </a:moveTo>
                  <a:cubicBezTo>
                    <a:pt x="5" y="10"/>
                    <a:pt x="3" y="12"/>
                    <a:pt x="2" y="9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4" y="1"/>
                    <a:pt x="5" y="3"/>
                  </a:cubicBezTo>
                  <a:cubicBezTo>
                    <a:pt x="5" y="3"/>
                    <a:pt x="4" y="9"/>
                    <a:pt x="5" y="1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  <a:ea typeface="+mn-ea"/>
              </a:endParaRPr>
            </a:p>
          </p:txBody>
        </p:sp>
        <p:sp>
          <p:nvSpPr>
            <p:cNvPr id="23" name="Freeform 418">
              <a:extLst>
                <a:ext uri="{FF2B5EF4-FFF2-40B4-BE49-F238E27FC236}">
                  <a16:creationId xmlns:a16="http://schemas.microsoft.com/office/drawing/2014/main" id="{72014820-41BE-7649-9400-DCC55FCE59D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64" y="1411"/>
              <a:ext cx="10" cy="19"/>
            </a:xfrm>
            <a:custGeom>
              <a:avLst/>
              <a:gdLst>
                <a:gd name="T0" fmla="*/ 7 w 7"/>
                <a:gd name="T1" fmla="*/ 2 h 13"/>
                <a:gd name="T2" fmla="*/ 5 w 7"/>
                <a:gd name="T3" fmla="*/ 1 h 13"/>
                <a:gd name="T4" fmla="*/ 1 w 7"/>
                <a:gd name="T5" fmla="*/ 4 h 13"/>
                <a:gd name="T6" fmla="*/ 3 w 7"/>
                <a:gd name="T7" fmla="*/ 12 h 13"/>
                <a:gd name="T8" fmla="*/ 7 w 7"/>
                <a:gd name="T9" fmla="*/ 9 h 13"/>
                <a:gd name="T10" fmla="*/ 7 w 7"/>
                <a:gd name="T11" fmla="*/ 2 h 13"/>
                <a:gd name="T12" fmla="*/ 4 w 7"/>
                <a:gd name="T13" fmla="*/ 11 h 13"/>
                <a:gd name="T14" fmla="*/ 3 w 7"/>
                <a:gd name="T15" fmla="*/ 6 h 13"/>
                <a:gd name="T16" fmla="*/ 5 w 7"/>
                <a:gd name="T17" fmla="*/ 1 h 13"/>
                <a:gd name="T18" fmla="*/ 5 w 7"/>
                <a:gd name="T19" fmla="*/ 5 h 13"/>
                <a:gd name="T20" fmla="*/ 4 w 7"/>
                <a:gd name="T21" fmla="*/ 1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" h="13">
                  <a:moveTo>
                    <a:pt x="7" y="2"/>
                  </a:moveTo>
                  <a:cubicBezTo>
                    <a:pt x="7" y="2"/>
                    <a:pt x="7" y="0"/>
                    <a:pt x="5" y="1"/>
                  </a:cubicBezTo>
                  <a:cubicBezTo>
                    <a:pt x="5" y="1"/>
                    <a:pt x="2" y="1"/>
                    <a:pt x="1" y="4"/>
                  </a:cubicBezTo>
                  <a:cubicBezTo>
                    <a:pt x="1" y="4"/>
                    <a:pt x="0" y="13"/>
                    <a:pt x="3" y="12"/>
                  </a:cubicBezTo>
                  <a:cubicBezTo>
                    <a:pt x="3" y="12"/>
                    <a:pt x="7" y="13"/>
                    <a:pt x="7" y="9"/>
                  </a:cubicBezTo>
                  <a:cubicBezTo>
                    <a:pt x="7" y="2"/>
                    <a:pt x="7" y="2"/>
                    <a:pt x="7" y="2"/>
                  </a:cubicBezTo>
                  <a:moveTo>
                    <a:pt x="4" y="11"/>
                  </a:moveTo>
                  <a:cubicBezTo>
                    <a:pt x="4" y="11"/>
                    <a:pt x="2" y="12"/>
                    <a:pt x="3" y="6"/>
                  </a:cubicBezTo>
                  <a:cubicBezTo>
                    <a:pt x="3" y="6"/>
                    <a:pt x="2" y="1"/>
                    <a:pt x="5" y="1"/>
                  </a:cubicBezTo>
                  <a:cubicBezTo>
                    <a:pt x="5" y="1"/>
                    <a:pt x="5" y="1"/>
                    <a:pt x="5" y="5"/>
                  </a:cubicBezTo>
                  <a:cubicBezTo>
                    <a:pt x="5" y="5"/>
                    <a:pt x="6" y="11"/>
                    <a:pt x="4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  <a:ea typeface="+mn-ea"/>
              </a:endParaRPr>
            </a:p>
          </p:txBody>
        </p:sp>
        <p:sp>
          <p:nvSpPr>
            <p:cNvPr id="24" name="Freeform 419">
              <a:extLst>
                <a:ext uri="{FF2B5EF4-FFF2-40B4-BE49-F238E27FC236}">
                  <a16:creationId xmlns:a16="http://schemas.microsoft.com/office/drawing/2014/main" id="{37C6B7CA-2EC5-C64B-9E07-189E206F803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78" y="1410"/>
              <a:ext cx="10" cy="20"/>
            </a:xfrm>
            <a:custGeom>
              <a:avLst/>
              <a:gdLst>
                <a:gd name="T0" fmla="*/ 5 w 7"/>
                <a:gd name="T1" fmla="*/ 2 h 14"/>
                <a:gd name="T2" fmla="*/ 2 w 7"/>
                <a:gd name="T3" fmla="*/ 1 h 14"/>
                <a:gd name="T4" fmla="*/ 0 w 7"/>
                <a:gd name="T5" fmla="*/ 4 h 14"/>
                <a:gd name="T6" fmla="*/ 0 w 7"/>
                <a:gd name="T7" fmla="*/ 11 h 14"/>
                <a:gd name="T8" fmla="*/ 2 w 7"/>
                <a:gd name="T9" fmla="*/ 13 h 14"/>
                <a:gd name="T10" fmla="*/ 5 w 7"/>
                <a:gd name="T11" fmla="*/ 11 h 14"/>
                <a:gd name="T12" fmla="*/ 5 w 7"/>
                <a:gd name="T13" fmla="*/ 2 h 14"/>
                <a:gd name="T14" fmla="*/ 2 w 7"/>
                <a:gd name="T15" fmla="*/ 12 h 14"/>
                <a:gd name="T16" fmla="*/ 2 w 7"/>
                <a:gd name="T17" fmla="*/ 9 h 14"/>
                <a:gd name="T18" fmla="*/ 2 w 7"/>
                <a:gd name="T19" fmla="*/ 3 h 14"/>
                <a:gd name="T20" fmla="*/ 4 w 7"/>
                <a:gd name="T21" fmla="*/ 4 h 14"/>
                <a:gd name="T22" fmla="*/ 2 w 7"/>
                <a:gd name="T23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" h="14">
                  <a:moveTo>
                    <a:pt x="5" y="2"/>
                  </a:moveTo>
                  <a:cubicBezTo>
                    <a:pt x="5" y="2"/>
                    <a:pt x="3" y="0"/>
                    <a:pt x="2" y="1"/>
                  </a:cubicBezTo>
                  <a:cubicBezTo>
                    <a:pt x="2" y="1"/>
                    <a:pt x="0" y="1"/>
                    <a:pt x="0" y="4"/>
                  </a:cubicBezTo>
                  <a:cubicBezTo>
                    <a:pt x="0" y="4"/>
                    <a:pt x="1" y="7"/>
                    <a:pt x="0" y="11"/>
                  </a:cubicBezTo>
                  <a:cubicBezTo>
                    <a:pt x="0" y="11"/>
                    <a:pt x="0" y="14"/>
                    <a:pt x="2" y="13"/>
                  </a:cubicBezTo>
                  <a:cubicBezTo>
                    <a:pt x="2" y="13"/>
                    <a:pt x="5" y="14"/>
                    <a:pt x="5" y="11"/>
                  </a:cubicBezTo>
                  <a:cubicBezTo>
                    <a:pt x="5" y="11"/>
                    <a:pt x="7" y="2"/>
                    <a:pt x="5" y="2"/>
                  </a:cubicBezTo>
                  <a:moveTo>
                    <a:pt x="2" y="12"/>
                  </a:moveTo>
                  <a:cubicBezTo>
                    <a:pt x="2" y="12"/>
                    <a:pt x="1" y="12"/>
                    <a:pt x="2" y="9"/>
                  </a:cubicBezTo>
                  <a:cubicBezTo>
                    <a:pt x="2" y="9"/>
                    <a:pt x="2" y="3"/>
                    <a:pt x="2" y="3"/>
                  </a:cubicBezTo>
                  <a:cubicBezTo>
                    <a:pt x="2" y="3"/>
                    <a:pt x="3" y="1"/>
                    <a:pt x="4" y="4"/>
                  </a:cubicBezTo>
                  <a:cubicBezTo>
                    <a:pt x="4" y="4"/>
                    <a:pt x="5" y="13"/>
                    <a:pt x="2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  <a:ea typeface="+mn-ea"/>
              </a:endParaRPr>
            </a:p>
          </p:txBody>
        </p:sp>
        <p:sp>
          <p:nvSpPr>
            <p:cNvPr id="28" name="Freeform 420">
              <a:extLst>
                <a:ext uri="{FF2B5EF4-FFF2-40B4-BE49-F238E27FC236}">
                  <a16:creationId xmlns:a16="http://schemas.microsoft.com/office/drawing/2014/main" id="{73C8AB76-F1E1-7D41-B8FD-253866E1D68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87" y="1410"/>
              <a:ext cx="7" cy="20"/>
            </a:xfrm>
            <a:custGeom>
              <a:avLst/>
              <a:gdLst>
                <a:gd name="T0" fmla="*/ 5 w 5"/>
                <a:gd name="T1" fmla="*/ 2 h 14"/>
                <a:gd name="T2" fmla="*/ 1 w 5"/>
                <a:gd name="T3" fmla="*/ 2 h 14"/>
                <a:gd name="T4" fmla="*/ 0 w 5"/>
                <a:gd name="T5" fmla="*/ 11 h 14"/>
                <a:gd name="T6" fmla="*/ 3 w 5"/>
                <a:gd name="T7" fmla="*/ 14 h 14"/>
                <a:gd name="T8" fmla="*/ 5 w 5"/>
                <a:gd name="T9" fmla="*/ 10 h 14"/>
                <a:gd name="T10" fmla="*/ 5 w 5"/>
                <a:gd name="T11" fmla="*/ 2 h 14"/>
                <a:gd name="T12" fmla="*/ 3 w 5"/>
                <a:gd name="T13" fmla="*/ 12 h 14"/>
                <a:gd name="T14" fmla="*/ 2 w 5"/>
                <a:gd name="T15" fmla="*/ 7 h 14"/>
                <a:gd name="T16" fmla="*/ 3 w 5"/>
                <a:gd name="T17" fmla="*/ 2 h 14"/>
                <a:gd name="T18" fmla="*/ 4 w 5"/>
                <a:gd name="T19" fmla="*/ 6 h 14"/>
                <a:gd name="T20" fmla="*/ 3 w 5"/>
                <a:gd name="T21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" h="14">
                  <a:moveTo>
                    <a:pt x="5" y="2"/>
                  </a:moveTo>
                  <a:cubicBezTo>
                    <a:pt x="2" y="0"/>
                    <a:pt x="1" y="2"/>
                    <a:pt x="1" y="2"/>
                  </a:cubicBezTo>
                  <a:cubicBezTo>
                    <a:pt x="1" y="3"/>
                    <a:pt x="0" y="11"/>
                    <a:pt x="0" y="11"/>
                  </a:cubicBezTo>
                  <a:cubicBezTo>
                    <a:pt x="0" y="14"/>
                    <a:pt x="3" y="14"/>
                    <a:pt x="3" y="14"/>
                  </a:cubicBezTo>
                  <a:cubicBezTo>
                    <a:pt x="5" y="14"/>
                    <a:pt x="5" y="10"/>
                    <a:pt x="5" y="10"/>
                  </a:cubicBezTo>
                  <a:cubicBezTo>
                    <a:pt x="5" y="2"/>
                    <a:pt x="5" y="2"/>
                    <a:pt x="5" y="2"/>
                  </a:cubicBezTo>
                  <a:moveTo>
                    <a:pt x="3" y="12"/>
                  </a:moveTo>
                  <a:cubicBezTo>
                    <a:pt x="3" y="12"/>
                    <a:pt x="2" y="12"/>
                    <a:pt x="2" y="7"/>
                  </a:cubicBezTo>
                  <a:cubicBezTo>
                    <a:pt x="2" y="7"/>
                    <a:pt x="2" y="2"/>
                    <a:pt x="3" y="2"/>
                  </a:cubicBezTo>
                  <a:cubicBezTo>
                    <a:pt x="3" y="2"/>
                    <a:pt x="4" y="2"/>
                    <a:pt x="4" y="6"/>
                  </a:cubicBezTo>
                  <a:cubicBezTo>
                    <a:pt x="4" y="6"/>
                    <a:pt x="5" y="13"/>
                    <a:pt x="3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  <a:ea typeface="+mn-ea"/>
              </a:endParaRPr>
            </a:p>
          </p:txBody>
        </p:sp>
        <p:sp>
          <p:nvSpPr>
            <p:cNvPr id="29" name="Freeform 421">
              <a:extLst>
                <a:ext uri="{FF2B5EF4-FFF2-40B4-BE49-F238E27FC236}">
                  <a16:creationId xmlns:a16="http://schemas.microsoft.com/office/drawing/2014/main" id="{67034E23-6F0C-DD48-A514-DB3DA1C1CBD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94" y="1411"/>
              <a:ext cx="6" cy="22"/>
            </a:xfrm>
            <a:custGeom>
              <a:avLst/>
              <a:gdLst>
                <a:gd name="T0" fmla="*/ 3 w 4"/>
                <a:gd name="T1" fmla="*/ 4 h 15"/>
                <a:gd name="T2" fmla="*/ 2 w 4"/>
                <a:gd name="T3" fmla="*/ 1 h 15"/>
                <a:gd name="T4" fmla="*/ 1 w 4"/>
                <a:gd name="T5" fmla="*/ 3 h 15"/>
                <a:gd name="T6" fmla="*/ 0 w 4"/>
                <a:gd name="T7" fmla="*/ 11 h 15"/>
                <a:gd name="T8" fmla="*/ 3 w 4"/>
                <a:gd name="T9" fmla="*/ 13 h 15"/>
                <a:gd name="T10" fmla="*/ 3 w 4"/>
                <a:gd name="T11" fmla="*/ 9 h 15"/>
                <a:gd name="T12" fmla="*/ 3 w 4"/>
                <a:gd name="T13" fmla="*/ 4 h 15"/>
                <a:gd name="T14" fmla="*/ 2 w 4"/>
                <a:gd name="T15" fmla="*/ 12 h 15"/>
                <a:gd name="T16" fmla="*/ 2 w 4"/>
                <a:gd name="T17" fmla="*/ 6 h 15"/>
                <a:gd name="T18" fmla="*/ 2 w 4"/>
                <a:gd name="T19" fmla="*/ 3 h 15"/>
                <a:gd name="T20" fmla="*/ 3 w 4"/>
                <a:gd name="T21" fmla="*/ 4 h 15"/>
                <a:gd name="T22" fmla="*/ 2 w 4"/>
                <a:gd name="T23" fmla="*/ 12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" h="15">
                  <a:moveTo>
                    <a:pt x="3" y="4"/>
                  </a:moveTo>
                  <a:cubicBezTo>
                    <a:pt x="3" y="4"/>
                    <a:pt x="3" y="1"/>
                    <a:pt x="2" y="1"/>
                  </a:cubicBezTo>
                  <a:cubicBezTo>
                    <a:pt x="2" y="1"/>
                    <a:pt x="1" y="0"/>
                    <a:pt x="1" y="3"/>
                  </a:cubicBezTo>
                  <a:cubicBezTo>
                    <a:pt x="1" y="3"/>
                    <a:pt x="1" y="6"/>
                    <a:pt x="0" y="11"/>
                  </a:cubicBezTo>
                  <a:cubicBezTo>
                    <a:pt x="0" y="11"/>
                    <a:pt x="1" y="15"/>
                    <a:pt x="3" y="13"/>
                  </a:cubicBezTo>
                  <a:cubicBezTo>
                    <a:pt x="3" y="13"/>
                    <a:pt x="4" y="12"/>
                    <a:pt x="3" y="9"/>
                  </a:cubicBezTo>
                  <a:cubicBezTo>
                    <a:pt x="3" y="9"/>
                    <a:pt x="3" y="5"/>
                    <a:pt x="3" y="4"/>
                  </a:cubicBezTo>
                  <a:moveTo>
                    <a:pt x="2" y="12"/>
                  </a:moveTo>
                  <a:cubicBezTo>
                    <a:pt x="2" y="12"/>
                    <a:pt x="1" y="12"/>
                    <a:pt x="2" y="6"/>
                  </a:cubicBezTo>
                  <a:cubicBezTo>
                    <a:pt x="2" y="6"/>
                    <a:pt x="1" y="3"/>
                    <a:pt x="2" y="3"/>
                  </a:cubicBezTo>
                  <a:cubicBezTo>
                    <a:pt x="2" y="3"/>
                    <a:pt x="2" y="2"/>
                    <a:pt x="3" y="4"/>
                  </a:cubicBezTo>
                  <a:cubicBezTo>
                    <a:pt x="3" y="4"/>
                    <a:pt x="3" y="12"/>
                    <a:pt x="2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  <a:ea typeface="+mn-ea"/>
              </a:endParaRPr>
            </a:p>
          </p:txBody>
        </p:sp>
        <p:sp>
          <p:nvSpPr>
            <p:cNvPr id="30" name="Freeform 422">
              <a:extLst>
                <a:ext uri="{FF2B5EF4-FFF2-40B4-BE49-F238E27FC236}">
                  <a16:creationId xmlns:a16="http://schemas.microsoft.com/office/drawing/2014/main" id="{E2D7577A-A846-0047-9335-5226E9AFF7F8}"/>
                </a:ext>
              </a:extLst>
            </p:cNvPr>
            <p:cNvSpPr>
              <a:spLocks/>
            </p:cNvSpPr>
            <p:nvPr/>
          </p:nvSpPr>
          <p:spPr bwMode="auto">
            <a:xfrm>
              <a:off x="877" y="1466"/>
              <a:ext cx="14" cy="18"/>
            </a:xfrm>
            <a:custGeom>
              <a:avLst/>
              <a:gdLst>
                <a:gd name="T0" fmla="*/ 8 w 10"/>
                <a:gd name="T1" fmla="*/ 5 h 12"/>
                <a:gd name="T2" fmla="*/ 0 w 10"/>
                <a:gd name="T3" fmla="*/ 3 h 12"/>
                <a:gd name="T4" fmla="*/ 2 w 10"/>
                <a:gd name="T5" fmla="*/ 12 h 12"/>
                <a:gd name="T6" fmla="*/ 8 w 10"/>
                <a:gd name="T7" fmla="*/ 5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2">
                  <a:moveTo>
                    <a:pt x="8" y="5"/>
                  </a:moveTo>
                  <a:cubicBezTo>
                    <a:pt x="10" y="0"/>
                    <a:pt x="3" y="3"/>
                    <a:pt x="0" y="3"/>
                  </a:cubicBezTo>
                  <a:cubicBezTo>
                    <a:pt x="0" y="7"/>
                    <a:pt x="1" y="11"/>
                    <a:pt x="2" y="12"/>
                  </a:cubicBezTo>
                  <a:cubicBezTo>
                    <a:pt x="3" y="9"/>
                    <a:pt x="7" y="8"/>
                    <a:pt x="8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  <a:ea typeface="+mn-ea"/>
              </a:endParaRPr>
            </a:p>
          </p:txBody>
        </p:sp>
        <p:sp>
          <p:nvSpPr>
            <p:cNvPr id="31" name="Freeform 423">
              <a:extLst>
                <a:ext uri="{FF2B5EF4-FFF2-40B4-BE49-F238E27FC236}">
                  <a16:creationId xmlns:a16="http://schemas.microsoft.com/office/drawing/2014/main" id="{7D3B68F7-0D51-BF4D-8FFC-C7804104AB6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97" y="1434"/>
              <a:ext cx="5" cy="48"/>
            </a:xfrm>
            <a:custGeom>
              <a:avLst/>
              <a:gdLst>
                <a:gd name="T0" fmla="*/ 1 w 3"/>
                <a:gd name="T1" fmla="*/ 26 h 33"/>
                <a:gd name="T2" fmla="*/ 2 w 3"/>
                <a:gd name="T3" fmla="*/ 30 h 33"/>
                <a:gd name="T4" fmla="*/ 2 w 3"/>
                <a:gd name="T5" fmla="*/ 33 h 33"/>
                <a:gd name="T6" fmla="*/ 3 w 3"/>
                <a:gd name="T7" fmla="*/ 33 h 33"/>
                <a:gd name="T8" fmla="*/ 1 w 3"/>
                <a:gd name="T9" fmla="*/ 26 h 33"/>
                <a:gd name="T10" fmla="*/ 1 w 3"/>
                <a:gd name="T11" fmla="*/ 26 h 33"/>
                <a:gd name="T12" fmla="*/ 1 w 3"/>
                <a:gd name="T13" fmla="*/ 26 h 33"/>
                <a:gd name="T14" fmla="*/ 1 w 3"/>
                <a:gd name="T15" fmla="*/ 0 h 33"/>
                <a:gd name="T16" fmla="*/ 0 w 3"/>
                <a:gd name="T17" fmla="*/ 1 h 33"/>
                <a:gd name="T18" fmla="*/ 1 w 3"/>
                <a:gd name="T19" fmla="*/ 1 h 33"/>
                <a:gd name="T20" fmla="*/ 1 w 3"/>
                <a:gd name="T21" fmla="*/ 12 h 33"/>
                <a:gd name="T22" fmla="*/ 0 w 3"/>
                <a:gd name="T23" fmla="*/ 20 h 33"/>
                <a:gd name="T24" fmla="*/ 1 w 3"/>
                <a:gd name="T25" fmla="*/ 13 h 33"/>
                <a:gd name="T26" fmla="*/ 1 w 3"/>
                <a:gd name="T27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" h="33">
                  <a:moveTo>
                    <a:pt x="1" y="26"/>
                  </a:moveTo>
                  <a:cubicBezTo>
                    <a:pt x="1" y="28"/>
                    <a:pt x="2" y="30"/>
                    <a:pt x="2" y="30"/>
                  </a:cubicBezTo>
                  <a:cubicBezTo>
                    <a:pt x="1" y="32"/>
                    <a:pt x="1" y="33"/>
                    <a:pt x="2" y="33"/>
                  </a:cubicBezTo>
                  <a:cubicBezTo>
                    <a:pt x="3" y="33"/>
                    <a:pt x="3" y="33"/>
                    <a:pt x="3" y="33"/>
                  </a:cubicBezTo>
                  <a:cubicBezTo>
                    <a:pt x="2" y="26"/>
                    <a:pt x="1" y="26"/>
                    <a:pt x="1" y="26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1" y="26"/>
                    <a:pt x="1" y="26"/>
                    <a:pt x="1" y="26"/>
                  </a:cubicBezTo>
                  <a:moveTo>
                    <a:pt x="1" y="0"/>
                  </a:moveTo>
                  <a:cubicBezTo>
                    <a:pt x="1" y="1"/>
                    <a:pt x="0" y="1"/>
                    <a:pt x="0" y="1"/>
                  </a:cubicBezTo>
                  <a:cubicBezTo>
                    <a:pt x="0" y="1"/>
                    <a:pt x="0" y="1"/>
                    <a:pt x="1" y="1"/>
                  </a:cubicBezTo>
                  <a:cubicBezTo>
                    <a:pt x="2" y="1"/>
                    <a:pt x="1" y="12"/>
                    <a:pt x="1" y="12"/>
                  </a:cubicBezTo>
                  <a:cubicBezTo>
                    <a:pt x="0" y="13"/>
                    <a:pt x="0" y="17"/>
                    <a:pt x="0" y="20"/>
                  </a:cubicBezTo>
                  <a:cubicBezTo>
                    <a:pt x="0" y="17"/>
                    <a:pt x="1" y="13"/>
                    <a:pt x="1" y="13"/>
                  </a:cubicBezTo>
                  <a:cubicBezTo>
                    <a:pt x="2" y="9"/>
                    <a:pt x="1" y="1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  <a:ea typeface="+mn-ea"/>
              </a:endParaRPr>
            </a:p>
          </p:txBody>
        </p:sp>
        <p:sp>
          <p:nvSpPr>
            <p:cNvPr id="32" name="Freeform 424">
              <a:extLst>
                <a:ext uri="{FF2B5EF4-FFF2-40B4-BE49-F238E27FC236}">
                  <a16:creationId xmlns:a16="http://schemas.microsoft.com/office/drawing/2014/main" id="{8161FA23-61EF-8F40-B6EC-6E0BEDF60FA7}"/>
                </a:ext>
              </a:extLst>
            </p:cNvPr>
            <p:cNvSpPr>
              <a:spLocks/>
            </p:cNvSpPr>
            <p:nvPr/>
          </p:nvSpPr>
          <p:spPr bwMode="auto">
            <a:xfrm>
              <a:off x="907" y="1479"/>
              <a:ext cx="2" cy="0"/>
            </a:xfrm>
            <a:custGeom>
              <a:avLst/>
              <a:gdLst>
                <a:gd name="T0" fmla="*/ 1 w 1"/>
                <a:gd name="T1" fmla="*/ 0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  <a:ea typeface="+mn-ea"/>
              </a:endParaRPr>
            </a:p>
          </p:txBody>
        </p:sp>
        <p:sp>
          <p:nvSpPr>
            <p:cNvPr id="33" name="Freeform 425">
              <a:extLst>
                <a:ext uri="{FF2B5EF4-FFF2-40B4-BE49-F238E27FC236}">
                  <a16:creationId xmlns:a16="http://schemas.microsoft.com/office/drawing/2014/main" id="{883AEBD8-CD29-7E45-BF01-833AE10D3EB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02" y="1479"/>
              <a:ext cx="13" cy="8"/>
            </a:xfrm>
            <a:custGeom>
              <a:avLst/>
              <a:gdLst>
                <a:gd name="T0" fmla="*/ 4 w 9"/>
                <a:gd name="T1" fmla="*/ 1 h 5"/>
                <a:gd name="T2" fmla="*/ 4 w 9"/>
                <a:gd name="T3" fmla="*/ 1 h 5"/>
                <a:gd name="T4" fmla="*/ 4 w 9"/>
                <a:gd name="T5" fmla="*/ 1 h 5"/>
                <a:gd name="T6" fmla="*/ 6 w 9"/>
                <a:gd name="T7" fmla="*/ 3 h 5"/>
                <a:gd name="T8" fmla="*/ 7 w 9"/>
                <a:gd name="T9" fmla="*/ 3 h 5"/>
                <a:gd name="T10" fmla="*/ 8 w 9"/>
                <a:gd name="T11" fmla="*/ 4 h 5"/>
                <a:gd name="T12" fmla="*/ 9 w 9"/>
                <a:gd name="T13" fmla="*/ 5 h 5"/>
                <a:gd name="T14" fmla="*/ 9 w 9"/>
                <a:gd name="T15" fmla="*/ 5 h 5"/>
                <a:gd name="T16" fmla="*/ 5 w 9"/>
                <a:gd name="T17" fmla="*/ 2 h 5"/>
                <a:gd name="T18" fmla="*/ 4 w 9"/>
                <a:gd name="T19" fmla="*/ 1 h 5"/>
                <a:gd name="T20" fmla="*/ 4 w 9"/>
                <a:gd name="T21" fmla="*/ 1 h 5"/>
                <a:gd name="T22" fmla="*/ 4 w 9"/>
                <a:gd name="T23" fmla="*/ 1 h 5"/>
                <a:gd name="T24" fmla="*/ 4 w 9"/>
                <a:gd name="T25" fmla="*/ 1 h 5"/>
                <a:gd name="T26" fmla="*/ 2 w 9"/>
                <a:gd name="T27" fmla="*/ 1 h 5"/>
                <a:gd name="T28" fmla="*/ 0 w 9"/>
                <a:gd name="T29" fmla="*/ 2 h 5"/>
                <a:gd name="T30" fmla="*/ 3 w 9"/>
                <a:gd name="T31" fmla="*/ 1 h 5"/>
                <a:gd name="T32" fmla="*/ 2 w 9"/>
                <a:gd name="T33" fmla="*/ 1 h 5"/>
                <a:gd name="T34" fmla="*/ 4 w 9"/>
                <a:gd name="T35" fmla="*/ 0 h 5"/>
                <a:gd name="T36" fmla="*/ 4 w 9"/>
                <a:gd name="T37" fmla="*/ 1 h 5"/>
                <a:gd name="T38" fmla="*/ 3 w 9"/>
                <a:gd name="T39" fmla="*/ 1 h 5"/>
                <a:gd name="T40" fmla="*/ 4 w 9"/>
                <a:gd name="T41" fmla="*/ 1 h 5"/>
                <a:gd name="T42" fmla="*/ 4 w 9"/>
                <a:gd name="T43" fmla="*/ 1 h 5"/>
                <a:gd name="T44" fmla="*/ 4 w 9"/>
                <a:gd name="T45" fmla="*/ 1 h 5"/>
                <a:gd name="T46" fmla="*/ 4 w 9"/>
                <a:gd name="T47" fmla="*/ 1 h 5"/>
                <a:gd name="T48" fmla="*/ 4 w 9"/>
                <a:gd name="T49" fmla="*/ 0 h 5"/>
                <a:gd name="T50" fmla="*/ 4 w 9"/>
                <a:gd name="T51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9" h="5"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3"/>
                    <a:pt x="7" y="3"/>
                    <a:pt x="7" y="3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8" y="2"/>
                    <a:pt x="5" y="2"/>
                  </a:cubicBezTo>
                  <a:cubicBezTo>
                    <a:pt x="5" y="2"/>
                    <a:pt x="5" y="1"/>
                    <a:pt x="4" y="1"/>
                  </a:cubicBezTo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moveTo>
                    <a:pt x="2" y="1"/>
                  </a:moveTo>
                  <a:cubicBezTo>
                    <a:pt x="2" y="1"/>
                    <a:pt x="1" y="1"/>
                    <a:pt x="0" y="2"/>
                  </a:cubicBezTo>
                  <a:cubicBezTo>
                    <a:pt x="1" y="1"/>
                    <a:pt x="2" y="1"/>
                    <a:pt x="3" y="1"/>
                  </a:cubicBezTo>
                  <a:cubicBezTo>
                    <a:pt x="3" y="1"/>
                    <a:pt x="3" y="1"/>
                    <a:pt x="2" y="1"/>
                  </a:cubicBezTo>
                  <a:moveTo>
                    <a:pt x="4" y="0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  <a:ea typeface="+mn-ea"/>
              </a:endParaRPr>
            </a:p>
          </p:txBody>
        </p:sp>
        <p:sp>
          <p:nvSpPr>
            <p:cNvPr id="34" name="Freeform 426">
              <a:extLst>
                <a:ext uri="{FF2B5EF4-FFF2-40B4-BE49-F238E27FC236}">
                  <a16:creationId xmlns:a16="http://schemas.microsoft.com/office/drawing/2014/main" id="{25C65006-F9D2-2F43-8407-BC3D044F5B7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96" y="1404"/>
              <a:ext cx="4" cy="14"/>
            </a:xfrm>
            <a:custGeom>
              <a:avLst/>
              <a:gdLst>
                <a:gd name="T0" fmla="*/ 2 w 3"/>
                <a:gd name="T1" fmla="*/ 9 h 10"/>
                <a:gd name="T2" fmla="*/ 2 w 3"/>
                <a:gd name="T3" fmla="*/ 9 h 10"/>
                <a:gd name="T4" fmla="*/ 2 w 3"/>
                <a:gd name="T5" fmla="*/ 10 h 10"/>
                <a:gd name="T6" fmla="*/ 2 w 3"/>
                <a:gd name="T7" fmla="*/ 9 h 10"/>
                <a:gd name="T8" fmla="*/ 0 w 3"/>
                <a:gd name="T9" fmla="*/ 0 h 10"/>
                <a:gd name="T10" fmla="*/ 2 w 3"/>
                <a:gd name="T11" fmla="*/ 7 h 10"/>
                <a:gd name="T12" fmla="*/ 2 w 3"/>
                <a:gd name="T13" fmla="*/ 9 h 10"/>
                <a:gd name="T14" fmla="*/ 3 w 3"/>
                <a:gd name="T15" fmla="*/ 6 h 10"/>
                <a:gd name="T16" fmla="*/ 0 w 3"/>
                <a:gd name="T1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" h="10">
                  <a:moveTo>
                    <a:pt x="2" y="9"/>
                  </a:moveTo>
                  <a:cubicBezTo>
                    <a:pt x="2" y="9"/>
                    <a:pt x="2" y="9"/>
                    <a:pt x="2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9"/>
                    <a:pt x="2" y="9"/>
                  </a:cubicBezTo>
                  <a:moveTo>
                    <a:pt x="0" y="0"/>
                  </a:moveTo>
                  <a:cubicBezTo>
                    <a:pt x="1" y="3"/>
                    <a:pt x="1" y="5"/>
                    <a:pt x="2" y="7"/>
                  </a:cubicBezTo>
                  <a:cubicBezTo>
                    <a:pt x="2" y="7"/>
                    <a:pt x="2" y="8"/>
                    <a:pt x="2" y="9"/>
                  </a:cubicBezTo>
                  <a:cubicBezTo>
                    <a:pt x="3" y="7"/>
                    <a:pt x="3" y="6"/>
                    <a:pt x="3" y="6"/>
                  </a:cubicBezTo>
                  <a:cubicBezTo>
                    <a:pt x="2" y="4"/>
                    <a:pt x="1" y="2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  <a:ea typeface="+mn-ea"/>
              </a:endParaRPr>
            </a:p>
          </p:txBody>
        </p:sp>
        <p:sp>
          <p:nvSpPr>
            <p:cNvPr id="35" name="Freeform 427">
              <a:extLst>
                <a:ext uri="{FF2B5EF4-FFF2-40B4-BE49-F238E27FC236}">
                  <a16:creationId xmlns:a16="http://schemas.microsoft.com/office/drawing/2014/main" id="{326D7F2A-18ED-5846-8B25-6E22E3080061}"/>
                </a:ext>
              </a:extLst>
            </p:cNvPr>
            <p:cNvSpPr>
              <a:spLocks/>
            </p:cNvSpPr>
            <p:nvPr/>
          </p:nvSpPr>
          <p:spPr bwMode="auto">
            <a:xfrm>
              <a:off x="899" y="1414"/>
              <a:ext cx="0" cy="3"/>
            </a:xfrm>
            <a:custGeom>
              <a:avLst/>
              <a:gdLst>
                <a:gd name="T0" fmla="*/ 0 h 2"/>
                <a:gd name="T1" fmla="*/ 2 h 2"/>
                <a:gd name="T2" fmla="*/ 2 h 2"/>
                <a:gd name="T3" fmla="*/ 2 h 2"/>
                <a:gd name="T4" fmla="*/ 0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</a:cxnLst>
              <a:rect l="0" t="0" r="r" b="b"/>
              <a:pathLst>
                <a:path h="2">
                  <a:moveTo>
                    <a:pt x="0" y="0"/>
                  </a:moveTo>
                  <a:cubicBezTo>
                    <a:pt x="0" y="1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  <a:ea typeface="+mn-ea"/>
              </a:endParaRPr>
            </a:p>
          </p:txBody>
        </p:sp>
        <p:sp>
          <p:nvSpPr>
            <p:cNvPr id="36" name="Rectangle 428">
              <a:extLst>
                <a:ext uri="{FF2B5EF4-FFF2-40B4-BE49-F238E27FC236}">
                  <a16:creationId xmlns:a16="http://schemas.microsoft.com/office/drawing/2014/main" id="{58B02978-51DD-554D-96FD-0C1780E782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1" y="1386"/>
              <a:ext cx="1" cy="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  <a:ea typeface="+mn-ea"/>
              </a:endParaRPr>
            </a:p>
          </p:txBody>
        </p:sp>
        <p:sp>
          <p:nvSpPr>
            <p:cNvPr id="37" name="Freeform 429">
              <a:extLst>
                <a:ext uri="{FF2B5EF4-FFF2-40B4-BE49-F238E27FC236}">
                  <a16:creationId xmlns:a16="http://schemas.microsoft.com/office/drawing/2014/main" id="{3F20FD4D-DAAE-DF4F-9709-3EBCDBBD24CB}"/>
                </a:ext>
              </a:extLst>
            </p:cNvPr>
            <p:cNvSpPr>
              <a:spLocks/>
            </p:cNvSpPr>
            <p:nvPr/>
          </p:nvSpPr>
          <p:spPr bwMode="auto">
            <a:xfrm>
              <a:off x="881" y="1386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  <a:ea typeface="+mn-ea"/>
              </a:endParaRPr>
            </a:p>
          </p:txBody>
        </p:sp>
        <p:sp>
          <p:nvSpPr>
            <p:cNvPr id="38" name="Freeform 430">
              <a:extLst>
                <a:ext uri="{FF2B5EF4-FFF2-40B4-BE49-F238E27FC236}">
                  <a16:creationId xmlns:a16="http://schemas.microsoft.com/office/drawing/2014/main" id="{E36DB668-0607-1A47-B312-9580DDE847D8}"/>
                </a:ext>
              </a:extLst>
            </p:cNvPr>
            <p:cNvSpPr>
              <a:spLocks/>
            </p:cNvSpPr>
            <p:nvPr/>
          </p:nvSpPr>
          <p:spPr bwMode="auto">
            <a:xfrm>
              <a:off x="820" y="1487"/>
              <a:ext cx="100" cy="10"/>
            </a:xfrm>
            <a:custGeom>
              <a:avLst/>
              <a:gdLst>
                <a:gd name="T0" fmla="*/ 65 w 69"/>
                <a:gd name="T1" fmla="*/ 0 h 7"/>
                <a:gd name="T2" fmla="*/ 65 w 69"/>
                <a:gd name="T3" fmla="*/ 1 h 7"/>
                <a:gd name="T4" fmla="*/ 65 w 69"/>
                <a:gd name="T5" fmla="*/ 1 h 7"/>
                <a:gd name="T6" fmla="*/ 57 w 69"/>
                <a:gd name="T7" fmla="*/ 4 h 7"/>
                <a:gd name="T8" fmla="*/ 46 w 69"/>
                <a:gd name="T9" fmla="*/ 5 h 7"/>
                <a:gd name="T10" fmla="*/ 42 w 69"/>
                <a:gd name="T11" fmla="*/ 5 h 7"/>
                <a:gd name="T12" fmla="*/ 20 w 69"/>
                <a:gd name="T13" fmla="*/ 6 h 7"/>
                <a:gd name="T14" fmla="*/ 17 w 69"/>
                <a:gd name="T15" fmla="*/ 6 h 7"/>
                <a:gd name="T16" fmla="*/ 3 w 69"/>
                <a:gd name="T17" fmla="*/ 3 h 7"/>
                <a:gd name="T18" fmla="*/ 3 w 69"/>
                <a:gd name="T19" fmla="*/ 2 h 7"/>
                <a:gd name="T20" fmla="*/ 2 w 69"/>
                <a:gd name="T21" fmla="*/ 2 h 7"/>
                <a:gd name="T22" fmla="*/ 5 w 69"/>
                <a:gd name="T23" fmla="*/ 5 h 7"/>
                <a:gd name="T24" fmla="*/ 17 w 69"/>
                <a:gd name="T25" fmla="*/ 7 h 7"/>
                <a:gd name="T26" fmla="*/ 21 w 69"/>
                <a:gd name="T27" fmla="*/ 7 h 7"/>
                <a:gd name="T28" fmla="*/ 46 w 69"/>
                <a:gd name="T29" fmla="*/ 6 h 7"/>
                <a:gd name="T30" fmla="*/ 59 w 69"/>
                <a:gd name="T31" fmla="*/ 4 h 7"/>
                <a:gd name="T32" fmla="*/ 67 w 69"/>
                <a:gd name="T33" fmla="*/ 1 h 7"/>
                <a:gd name="T34" fmla="*/ 65 w 69"/>
                <a:gd name="T35" fmla="*/ 1 h 7"/>
                <a:gd name="T36" fmla="*/ 65 w 69"/>
                <a:gd name="T3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9" h="7">
                  <a:moveTo>
                    <a:pt x="65" y="0"/>
                  </a:moveTo>
                  <a:cubicBezTo>
                    <a:pt x="65" y="1"/>
                    <a:pt x="65" y="1"/>
                    <a:pt x="65" y="1"/>
                  </a:cubicBezTo>
                  <a:cubicBezTo>
                    <a:pt x="65" y="1"/>
                    <a:pt x="65" y="1"/>
                    <a:pt x="65" y="1"/>
                  </a:cubicBezTo>
                  <a:cubicBezTo>
                    <a:pt x="62" y="1"/>
                    <a:pt x="57" y="4"/>
                    <a:pt x="57" y="4"/>
                  </a:cubicBezTo>
                  <a:cubicBezTo>
                    <a:pt x="46" y="5"/>
                    <a:pt x="46" y="5"/>
                    <a:pt x="46" y="5"/>
                  </a:cubicBezTo>
                  <a:cubicBezTo>
                    <a:pt x="45" y="5"/>
                    <a:pt x="44" y="5"/>
                    <a:pt x="42" y="5"/>
                  </a:cubicBezTo>
                  <a:cubicBezTo>
                    <a:pt x="34" y="5"/>
                    <a:pt x="20" y="6"/>
                    <a:pt x="20" y="6"/>
                  </a:cubicBezTo>
                  <a:cubicBezTo>
                    <a:pt x="19" y="6"/>
                    <a:pt x="18" y="6"/>
                    <a:pt x="17" y="6"/>
                  </a:cubicBezTo>
                  <a:cubicBezTo>
                    <a:pt x="12" y="6"/>
                    <a:pt x="3" y="3"/>
                    <a:pt x="3" y="3"/>
                  </a:cubicBezTo>
                  <a:cubicBezTo>
                    <a:pt x="3" y="3"/>
                    <a:pt x="3" y="2"/>
                    <a:pt x="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0" y="3"/>
                    <a:pt x="5" y="5"/>
                  </a:cubicBezTo>
                  <a:cubicBezTo>
                    <a:pt x="5" y="5"/>
                    <a:pt x="11" y="7"/>
                    <a:pt x="17" y="7"/>
                  </a:cubicBezTo>
                  <a:cubicBezTo>
                    <a:pt x="18" y="7"/>
                    <a:pt x="19" y="7"/>
                    <a:pt x="21" y="7"/>
                  </a:cubicBezTo>
                  <a:cubicBezTo>
                    <a:pt x="21" y="7"/>
                    <a:pt x="43" y="6"/>
                    <a:pt x="46" y="6"/>
                  </a:cubicBezTo>
                  <a:cubicBezTo>
                    <a:pt x="46" y="6"/>
                    <a:pt x="55" y="6"/>
                    <a:pt x="59" y="4"/>
                  </a:cubicBezTo>
                  <a:cubicBezTo>
                    <a:pt x="59" y="4"/>
                    <a:pt x="69" y="1"/>
                    <a:pt x="67" y="1"/>
                  </a:cubicBezTo>
                  <a:cubicBezTo>
                    <a:pt x="66" y="1"/>
                    <a:pt x="66" y="1"/>
                    <a:pt x="65" y="1"/>
                  </a:cubicBezTo>
                  <a:cubicBezTo>
                    <a:pt x="65" y="0"/>
                    <a:pt x="65" y="0"/>
                    <a:pt x="6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  <a:ea typeface="+mn-ea"/>
              </a:endParaRPr>
            </a:p>
          </p:txBody>
        </p:sp>
        <p:sp>
          <p:nvSpPr>
            <p:cNvPr id="39" name="Freeform 431">
              <a:extLst>
                <a:ext uri="{FF2B5EF4-FFF2-40B4-BE49-F238E27FC236}">
                  <a16:creationId xmlns:a16="http://schemas.microsoft.com/office/drawing/2014/main" id="{0060485E-1B7C-2A41-BCFD-5C9F05E73EE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4" y="1386"/>
              <a:ext cx="91" cy="109"/>
            </a:xfrm>
            <a:custGeom>
              <a:avLst/>
              <a:gdLst>
                <a:gd name="T0" fmla="*/ 53 w 62"/>
                <a:gd name="T1" fmla="*/ 66 h 75"/>
                <a:gd name="T2" fmla="*/ 36 w 62"/>
                <a:gd name="T3" fmla="*/ 58 h 75"/>
                <a:gd name="T4" fmla="*/ 42 w 62"/>
                <a:gd name="T5" fmla="*/ 57 h 75"/>
                <a:gd name="T6" fmla="*/ 44 w 62"/>
                <a:gd name="T7" fmla="*/ 60 h 75"/>
                <a:gd name="T8" fmla="*/ 42 w 62"/>
                <a:gd name="T9" fmla="*/ 57 h 75"/>
                <a:gd name="T10" fmla="*/ 51 w 62"/>
                <a:gd name="T11" fmla="*/ 58 h 75"/>
                <a:gd name="T12" fmla="*/ 49 w 62"/>
                <a:gd name="T13" fmla="*/ 26 h 75"/>
                <a:gd name="T14" fmla="*/ 50 w 62"/>
                <a:gd name="T15" fmla="*/ 27 h 75"/>
                <a:gd name="T16" fmla="*/ 39 w 62"/>
                <a:gd name="T17" fmla="*/ 28 h 75"/>
                <a:gd name="T18" fmla="*/ 43 w 62"/>
                <a:gd name="T19" fmla="*/ 25 h 75"/>
                <a:gd name="T20" fmla="*/ 43 w 62"/>
                <a:gd name="T21" fmla="*/ 30 h 75"/>
                <a:gd name="T22" fmla="*/ 29 w 62"/>
                <a:gd name="T23" fmla="*/ 46 h 75"/>
                <a:gd name="T24" fmla="*/ 34 w 62"/>
                <a:gd name="T25" fmla="*/ 67 h 75"/>
                <a:gd name="T26" fmla="*/ 27 w 62"/>
                <a:gd name="T27" fmla="*/ 69 h 75"/>
                <a:gd name="T28" fmla="*/ 11 w 62"/>
                <a:gd name="T29" fmla="*/ 74 h 75"/>
                <a:gd name="T30" fmla="*/ 17 w 62"/>
                <a:gd name="T31" fmla="*/ 75 h 75"/>
                <a:gd name="T32" fmla="*/ 62 w 62"/>
                <a:gd name="T33" fmla="*/ 70 h 75"/>
                <a:gd name="T34" fmla="*/ 60 w 62"/>
                <a:gd name="T35" fmla="*/ 70 h 75"/>
                <a:gd name="T36" fmla="*/ 59 w 62"/>
                <a:gd name="T37" fmla="*/ 66 h 75"/>
                <a:gd name="T38" fmla="*/ 57 w 62"/>
                <a:gd name="T39" fmla="*/ 65 h 75"/>
                <a:gd name="T40" fmla="*/ 45 w 62"/>
                <a:gd name="T41" fmla="*/ 71 h 75"/>
                <a:gd name="T42" fmla="*/ 38 w 62"/>
                <a:gd name="T43" fmla="*/ 67 h 75"/>
                <a:gd name="T44" fmla="*/ 36 w 62"/>
                <a:gd name="T45" fmla="*/ 56 h 75"/>
                <a:gd name="T46" fmla="*/ 39 w 62"/>
                <a:gd name="T47" fmla="*/ 55 h 75"/>
                <a:gd name="T48" fmla="*/ 43 w 62"/>
                <a:gd name="T49" fmla="*/ 50 h 75"/>
                <a:gd name="T50" fmla="*/ 48 w 62"/>
                <a:gd name="T51" fmla="*/ 39 h 75"/>
                <a:gd name="T52" fmla="*/ 49 w 62"/>
                <a:gd name="T53" fmla="*/ 31 h 75"/>
                <a:gd name="T54" fmla="*/ 48 w 62"/>
                <a:gd name="T55" fmla="*/ 25 h 75"/>
                <a:gd name="T56" fmla="*/ 46 w 62"/>
                <a:gd name="T57" fmla="*/ 30 h 75"/>
                <a:gd name="T58" fmla="*/ 45 w 62"/>
                <a:gd name="T59" fmla="*/ 25 h 75"/>
                <a:gd name="T60" fmla="*/ 47 w 62"/>
                <a:gd name="T61" fmla="*/ 25 h 75"/>
                <a:gd name="T62" fmla="*/ 33 w 62"/>
                <a:gd name="T63" fmla="*/ 29 h 75"/>
                <a:gd name="T64" fmla="*/ 36 w 62"/>
                <a:gd name="T65" fmla="*/ 27 h 75"/>
                <a:gd name="T66" fmla="*/ 36 w 62"/>
                <a:gd name="T67" fmla="*/ 27 h 75"/>
                <a:gd name="T68" fmla="*/ 51 w 62"/>
                <a:gd name="T69" fmla="*/ 26 h 75"/>
                <a:gd name="T70" fmla="*/ 51 w 62"/>
                <a:gd name="T71" fmla="*/ 33 h 75"/>
                <a:gd name="T72" fmla="*/ 39 w 62"/>
                <a:gd name="T73" fmla="*/ 23 h 75"/>
                <a:gd name="T74" fmla="*/ 35 w 62"/>
                <a:gd name="T75" fmla="*/ 21 h 75"/>
                <a:gd name="T76" fmla="*/ 37 w 62"/>
                <a:gd name="T77" fmla="*/ 19 h 75"/>
                <a:gd name="T78" fmla="*/ 45 w 62"/>
                <a:gd name="T79" fmla="*/ 20 h 75"/>
                <a:gd name="T80" fmla="*/ 40 w 62"/>
                <a:gd name="T81" fmla="*/ 18 h 75"/>
                <a:gd name="T82" fmla="*/ 41 w 62"/>
                <a:gd name="T83" fmla="*/ 20 h 75"/>
                <a:gd name="T84" fmla="*/ 20 w 62"/>
                <a:gd name="T85" fmla="*/ 18 h 75"/>
                <a:gd name="T86" fmla="*/ 42 w 62"/>
                <a:gd name="T87" fmla="*/ 18 h 75"/>
                <a:gd name="T88" fmla="*/ 43 w 62"/>
                <a:gd name="T89" fmla="*/ 21 h 75"/>
                <a:gd name="T90" fmla="*/ 26 w 62"/>
                <a:gd name="T91" fmla="*/ 9 h 75"/>
                <a:gd name="T92" fmla="*/ 39 w 62"/>
                <a:gd name="T93" fmla="*/ 15 h 75"/>
                <a:gd name="T94" fmla="*/ 26 w 62"/>
                <a:gd name="T95" fmla="*/ 9 h 75"/>
                <a:gd name="T96" fmla="*/ 25 w 62"/>
                <a:gd name="T97" fmla="*/ 9 h 75"/>
                <a:gd name="T98" fmla="*/ 19 w 62"/>
                <a:gd name="T99" fmla="*/ 17 h 75"/>
                <a:gd name="T100" fmla="*/ 16 w 62"/>
                <a:gd name="T101" fmla="*/ 16 h 75"/>
                <a:gd name="T102" fmla="*/ 22 w 62"/>
                <a:gd name="T103" fmla="*/ 18 h 75"/>
                <a:gd name="T104" fmla="*/ 27 w 62"/>
                <a:gd name="T105" fmla="*/ 19 h 75"/>
                <a:gd name="T106" fmla="*/ 40 w 62"/>
                <a:gd name="T107" fmla="*/ 15 h 75"/>
                <a:gd name="T108" fmla="*/ 45 w 62"/>
                <a:gd name="T109" fmla="*/ 14 h 75"/>
                <a:gd name="T110" fmla="*/ 49 w 62"/>
                <a:gd name="T111" fmla="*/ 12 h 75"/>
                <a:gd name="T112" fmla="*/ 32 w 62"/>
                <a:gd name="T113" fmla="*/ 1 h 75"/>
                <a:gd name="T114" fmla="*/ 26 w 62"/>
                <a:gd name="T115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62" h="75">
                  <a:moveTo>
                    <a:pt x="53" y="66"/>
                  </a:moveTo>
                  <a:cubicBezTo>
                    <a:pt x="53" y="66"/>
                    <a:pt x="53" y="66"/>
                    <a:pt x="53" y="66"/>
                  </a:cubicBezTo>
                  <a:cubicBezTo>
                    <a:pt x="53" y="66"/>
                    <a:pt x="53" y="66"/>
                    <a:pt x="53" y="66"/>
                  </a:cubicBezTo>
                  <a:cubicBezTo>
                    <a:pt x="53" y="66"/>
                    <a:pt x="53" y="66"/>
                    <a:pt x="53" y="66"/>
                  </a:cubicBezTo>
                  <a:cubicBezTo>
                    <a:pt x="53" y="66"/>
                    <a:pt x="53" y="66"/>
                    <a:pt x="53" y="66"/>
                  </a:cubicBezTo>
                  <a:moveTo>
                    <a:pt x="36" y="58"/>
                  </a:moveTo>
                  <a:cubicBezTo>
                    <a:pt x="36" y="58"/>
                    <a:pt x="36" y="58"/>
                    <a:pt x="36" y="58"/>
                  </a:cubicBezTo>
                  <a:cubicBezTo>
                    <a:pt x="36" y="58"/>
                    <a:pt x="36" y="58"/>
                    <a:pt x="36" y="58"/>
                  </a:cubicBezTo>
                  <a:moveTo>
                    <a:pt x="41" y="57"/>
                  </a:moveTo>
                  <a:cubicBezTo>
                    <a:pt x="39" y="57"/>
                    <a:pt x="38" y="58"/>
                    <a:pt x="36" y="58"/>
                  </a:cubicBezTo>
                  <a:cubicBezTo>
                    <a:pt x="38" y="58"/>
                    <a:pt x="39" y="57"/>
                    <a:pt x="41" y="57"/>
                  </a:cubicBezTo>
                  <a:moveTo>
                    <a:pt x="42" y="57"/>
                  </a:moveTo>
                  <a:cubicBezTo>
                    <a:pt x="41" y="57"/>
                    <a:pt x="41" y="57"/>
                    <a:pt x="41" y="57"/>
                  </a:cubicBezTo>
                  <a:cubicBezTo>
                    <a:pt x="41" y="57"/>
                    <a:pt x="41" y="57"/>
                    <a:pt x="42" y="57"/>
                  </a:cubicBezTo>
                  <a:moveTo>
                    <a:pt x="42" y="57"/>
                  </a:moveTo>
                  <a:cubicBezTo>
                    <a:pt x="44" y="57"/>
                    <a:pt x="45" y="57"/>
                    <a:pt x="44" y="60"/>
                  </a:cubicBezTo>
                  <a:cubicBezTo>
                    <a:pt x="45" y="57"/>
                    <a:pt x="44" y="57"/>
                    <a:pt x="42" y="57"/>
                  </a:cubicBezTo>
                  <a:moveTo>
                    <a:pt x="42" y="57"/>
                  </a:moveTo>
                  <a:cubicBezTo>
                    <a:pt x="42" y="57"/>
                    <a:pt x="42" y="57"/>
                    <a:pt x="42" y="57"/>
                  </a:cubicBezTo>
                  <a:cubicBezTo>
                    <a:pt x="42" y="57"/>
                    <a:pt x="42" y="57"/>
                    <a:pt x="42" y="57"/>
                  </a:cubicBezTo>
                  <a:cubicBezTo>
                    <a:pt x="42" y="57"/>
                    <a:pt x="42" y="57"/>
                    <a:pt x="42" y="57"/>
                  </a:cubicBezTo>
                  <a:moveTo>
                    <a:pt x="50" y="53"/>
                  </a:moveTo>
                  <a:cubicBezTo>
                    <a:pt x="50" y="56"/>
                    <a:pt x="51" y="58"/>
                    <a:pt x="51" y="59"/>
                  </a:cubicBezTo>
                  <a:cubicBezTo>
                    <a:pt x="51" y="59"/>
                    <a:pt x="51" y="58"/>
                    <a:pt x="51" y="58"/>
                  </a:cubicBezTo>
                  <a:cubicBezTo>
                    <a:pt x="51" y="58"/>
                    <a:pt x="51" y="58"/>
                    <a:pt x="51" y="58"/>
                  </a:cubicBezTo>
                  <a:cubicBezTo>
                    <a:pt x="51" y="58"/>
                    <a:pt x="51" y="58"/>
                    <a:pt x="51" y="58"/>
                  </a:cubicBezTo>
                  <a:cubicBezTo>
                    <a:pt x="51" y="58"/>
                    <a:pt x="51" y="56"/>
                    <a:pt x="50" y="53"/>
                  </a:cubicBezTo>
                  <a:moveTo>
                    <a:pt x="49" y="26"/>
                  </a:moveTo>
                  <a:cubicBezTo>
                    <a:pt x="49" y="29"/>
                    <a:pt x="50" y="29"/>
                    <a:pt x="50" y="29"/>
                  </a:cubicBezTo>
                  <a:cubicBezTo>
                    <a:pt x="50" y="29"/>
                    <a:pt x="50" y="28"/>
                    <a:pt x="50" y="27"/>
                  </a:cubicBezTo>
                  <a:cubicBezTo>
                    <a:pt x="50" y="27"/>
                    <a:pt x="50" y="27"/>
                    <a:pt x="50" y="27"/>
                  </a:cubicBezTo>
                  <a:cubicBezTo>
                    <a:pt x="50" y="27"/>
                    <a:pt x="50" y="27"/>
                    <a:pt x="50" y="27"/>
                  </a:cubicBezTo>
                  <a:cubicBezTo>
                    <a:pt x="50" y="27"/>
                    <a:pt x="50" y="27"/>
                    <a:pt x="49" y="26"/>
                  </a:cubicBezTo>
                  <a:moveTo>
                    <a:pt x="41" y="25"/>
                  </a:moveTo>
                  <a:cubicBezTo>
                    <a:pt x="40" y="26"/>
                    <a:pt x="40" y="26"/>
                    <a:pt x="39" y="26"/>
                  </a:cubicBezTo>
                  <a:cubicBezTo>
                    <a:pt x="38" y="28"/>
                    <a:pt x="39" y="28"/>
                    <a:pt x="39" y="28"/>
                  </a:cubicBezTo>
                  <a:cubicBezTo>
                    <a:pt x="39" y="28"/>
                    <a:pt x="39" y="28"/>
                    <a:pt x="40" y="28"/>
                  </a:cubicBezTo>
                  <a:cubicBezTo>
                    <a:pt x="40" y="28"/>
                    <a:pt x="41" y="27"/>
                    <a:pt x="41" y="25"/>
                  </a:cubicBezTo>
                  <a:moveTo>
                    <a:pt x="44" y="25"/>
                  </a:moveTo>
                  <a:cubicBezTo>
                    <a:pt x="43" y="25"/>
                    <a:pt x="43" y="25"/>
                    <a:pt x="43" y="25"/>
                  </a:cubicBezTo>
                  <a:cubicBezTo>
                    <a:pt x="43" y="26"/>
                    <a:pt x="42" y="27"/>
                    <a:pt x="42" y="27"/>
                  </a:cubicBezTo>
                  <a:cubicBezTo>
                    <a:pt x="42" y="28"/>
                    <a:pt x="42" y="28"/>
                    <a:pt x="42" y="28"/>
                  </a:cubicBezTo>
                  <a:cubicBezTo>
                    <a:pt x="43" y="28"/>
                    <a:pt x="43" y="28"/>
                    <a:pt x="43" y="28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3" y="30"/>
                    <a:pt x="43" y="30"/>
                    <a:pt x="42" y="30"/>
                  </a:cubicBezTo>
                  <a:cubicBezTo>
                    <a:pt x="42" y="30"/>
                    <a:pt x="40" y="30"/>
                    <a:pt x="38" y="33"/>
                  </a:cubicBezTo>
                  <a:cubicBezTo>
                    <a:pt x="36" y="34"/>
                    <a:pt x="20" y="41"/>
                    <a:pt x="29" y="46"/>
                  </a:cubicBezTo>
                  <a:cubicBezTo>
                    <a:pt x="29" y="46"/>
                    <a:pt x="29" y="46"/>
                    <a:pt x="29" y="46"/>
                  </a:cubicBezTo>
                  <a:cubicBezTo>
                    <a:pt x="29" y="46"/>
                    <a:pt x="40" y="46"/>
                    <a:pt x="30" y="57"/>
                  </a:cubicBezTo>
                  <a:cubicBezTo>
                    <a:pt x="30" y="57"/>
                    <a:pt x="20" y="68"/>
                    <a:pt x="27" y="68"/>
                  </a:cubicBezTo>
                  <a:cubicBezTo>
                    <a:pt x="28" y="68"/>
                    <a:pt x="30" y="67"/>
                    <a:pt x="32" y="67"/>
                  </a:cubicBezTo>
                  <a:cubicBezTo>
                    <a:pt x="34" y="67"/>
                    <a:pt x="34" y="67"/>
                    <a:pt x="34" y="67"/>
                  </a:cubicBezTo>
                  <a:cubicBezTo>
                    <a:pt x="34" y="67"/>
                    <a:pt x="34" y="67"/>
                    <a:pt x="34" y="67"/>
                  </a:cubicBezTo>
                  <a:cubicBezTo>
                    <a:pt x="34" y="67"/>
                    <a:pt x="34" y="67"/>
                    <a:pt x="34" y="67"/>
                  </a:cubicBezTo>
                  <a:cubicBezTo>
                    <a:pt x="34" y="67"/>
                    <a:pt x="30" y="69"/>
                    <a:pt x="27" y="69"/>
                  </a:cubicBezTo>
                  <a:cubicBezTo>
                    <a:pt x="27" y="69"/>
                    <a:pt x="27" y="69"/>
                    <a:pt x="27" y="69"/>
                  </a:cubicBezTo>
                  <a:cubicBezTo>
                    <a:pt x="27" y="69"/>
                    <a:pt x="26" y="69"/>
                    <a:pt x="26" y="69"/>
                  </a:cubicBezTo>
                  <a:cubicBezTo>
                    <a:pt x="25" y="69"/>
                    <a:pt x="19" y="69"/>
                    <a:pt x="18" y="73"/>
                  </a:cubicBezTo>
                  <a:cubicBezTo>
                    <a:pt x="18" y="73"/>
                    <a:pt x="17" y="75"/>
                    <a:pt x="14" y="75"/>
                  </a:cubicBezTo>
                  <a:cubicBezTo>
                    <a:pt x="13" y="75"/>
                    <a:pt x="12" y="75"/>
                    <a:pt x="11" y="74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1"/>
                    <a:pt x="0" y="72"/>
                    <a:pt x="0" y="72"/>
                  </a:cubicBezTo>
                  <a:cubicBezTo>
                    <a:pt x="0" y="72"/>
                    <a:pt x="9" y="75"/>
                    <a:pt x="14" y="75"/>
                  </a:cubicBezTo>
                  <a:cubicBezTo>
                    <a:pt x="15" y="75"/>
                    <a:pt x="16" y="75"/>
                    <a:pt x="17" y="75"/>
                  </a:cubicBezTo>
                  <a:cubicBezTo>
                    <a:pt x="17" y="75"/>
                    <a:pt x="31" y="74"/>
                    <a:pt x="39" y="74"/>
                  </a:cubicBezTo>
                  <a:cubicBezTo>
                    <a:pt x="41" y="74"/>
                    <a:pt x="42" y="74"/>
                    <a:pt x="43" y="74"/>
                  </a:cubicBezTo>
                  <a:cubicBezTo>
                    <a:pt x="54" y="73"/>
                    <a:pt x="54" y="73"/>
                    <a:pt x="54" y="73"/>
                  </a:cubicBezTo>
                  <a:cubicBezTo>
                    <a:pt x="54" y="73"/>
                    <a:pt x="59" y="70"/>
                    <a:pt x="62" y="70"/>
                  </a:cubicBezTo>
                  <a:cubicBezTo>
                    <a:pt x="62" y="70"/>
                    <a:pt x="62" y="70"/>
                    <a:pt x="62" y="70"/>
                  </a:cubicBezTo>
                  <a:cubicBezTo>
                    <a:pt x="62" y="70"/>
                    <a:pt x="62" y="70"/>
                    <a:pt x="62" y="69"/>
                  </a:cubicBezTo>
                  <a:cubicBezTo>
                    <a:pt x="62" y="69"/>
                    <a:pt x="62" y="69"/>
                    <a:pt x="62" y="69"/>
                  </a:cubicBezTo>
                  <a:cubicBezTo>
                    <a:pt x="61" y="70"/>
                    <a:pt x="61" y="70"/>
                    <a:pt x="60" y="70"/>
                  </a:cubicBezTo>
                  <a:cubicBezTo>
                    <a:pt x="60" y="70"/>
                    <a:pt x="60" y="70"/>
                    <a:pt x="60" y="70"/>
                  </a:cubicBezTo>
                  <a:cubicBezTo>
                    <a:pt x="61" y="68"/>
                    <a:pt x="60" y="67"/>
                    <a:pt x="60" y="67"/>
                  </a:cubicBezTo>
                  <a:cubicBezTo>
                    <a:pt x="59" y="67"/>
                    <a:pt x="59" y="67"/>
                    <a:pt x="59" y="67"/>
                  </a:cubicBezTo>
                  <a:cubicBezTo>
                    <a:pt x="59" y="66"/>
                    <a:pt x="59" y="66"/>
                    <a:pt x="59" y="66"/>
                  </a:cubicBezTo>
                  <a:cubicBezTo>
                    <a:pt x="57" y="68"/>
                    <a:pt x="54" y="72"/>
                    <a:pt x="54" y="72"/>
                  </a:cubicBezTo>
                  <a:cubicBezTo>
                    <a:pt x="53" y="71"/>
                    <a:pt x="57" y="66"/>
                    <a:pt x="57" y="66"/>
                  </a:cubicBezTo>
                  <a:cubicBezTo>
                    <a:pt x="57" y="65"/>
                    <a:pt x="57" y="65"/>
                    <a:pt x="57" y="65"/>
                  </a:cubicBezTo>
                  <a:cubicBezTo>
                    <a:pt x="57" y="65"/>
                    <a:pt x="57" y="65"/>
                    <a:pt x="57" y="65"/>
                  </a:cubicBezTo>
                  <a:cubicBezTo>
                    <a:pt x="57" y="65"/>
                    <a:pt x="56" y="65"/>
                    <a:pt x="56" y="65"/>
                  </a:cubicBezTo>
                  <a:cubicBezTo>
                    <a:pt x="56" y="65"/>
                    <a:pt x="55" y="66"/>
                    <a:pt x="54" y="67"/>
                  </a:cubicBezTo>
                  <a:cubicBezTo>
                    <a:pt x="50" y="70"/>
                    <a:pt x="47" y="71"/>
                    <a:pt x="46" y="71"/>
                  </a:cubicBezTo>
                  <a:cubicBezTo>
                    <a:pt x="45" y="71"/>
                    <a:pt x="45" y="71"/>
                    <a:pt x="45" y="71"/>
                  </a:cubicBezTo>
                  <a:cubicBezTo>
                    <a:pt x="46" y="68"/>
                    <a:pt x="53" y="66"/>
                    <a:pt x="53" y="66"/>
                  </a:cubicBezTo>
                  <a:cubicBezTo>
                    <a:pt x="53" y="66"/>
                    <a:pt x="49" y="65"/>
                    <a:pt x="46" y="65"/>
                  </a:cubicBezTo>
                  <a:cubicBezTo>
                    <a:pt x="43" y="65"/>
                    <a:pt x="39" y="66"/>
                    <a:pt x="38" y="67"/>
                  </a:cubicBezTo>
                  <a:cubicBezTo>
                    <a:pt x="38" y="67"/>
                    <a:pt x="38" y="67"/>
                    <a:pt x="38" y="67"/>
                  </a:cubicBezTo>
                  <a:cubicBezTo>
                    <a:pt x="38" y="67"/>
                    <a:pt x="38" y="67"/>
                    <a:pt x="38" y="67"/>
                  </a:cubicBezTo>
                  <a:cubicBezTo>
                    <a:pt x="37" y="66"/>
                    <a:pt x="36" y="62"/>
                    <a:pt x="36" y="58"/>
                  </a:cubicBezTo>
                  <a:cubicBezTo>
                    <a:pt x="35" y="59"/>
                    <a:pt x="35" y="59"/>
                    <a:pt x="35" y="59"/>
                  </a:cubicBezTo>
                  <a:cubicBezTo>
                    <a:pt x="34" y="57"/>
                    <a:pt x="35" y="56"/>
                    <a:pt x="36" y="56"/>
                  </a:cubicBezTo>
                  <a:cubicBezTo>
                    <a:pt x="36" y="56"/>
                    <a:pt x="36" y="56"/>
                    <a:pt x="36" y="56"/>
                  </a:cubicBezTo>
                  <a:cubicBezTo>
                    <a:pt x="36" y="56"/>
                    <a:pt x="36" y="56"/>
                    <a:pt x="36" y="56"/>
                  </a:cubicBezTo>
                  <a:cubicBezTo>
                    <a:pt x="36" y="56"/>
                    <a:pt x="36" y="56"/>
                    <a:pt x="36" y="56"/>
                  </a:cubicBezTo>
                  <a:cubicBezTo>
                    <a:pt x="36" y="55"/>
                    <a:pt x="38" y="55"/>
                    <a:pt x="39" y="55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40" y="53"/>
                    <a:pt x="42" y="52"/>
                    <a:pt x="44" y="52"/>
                  </a:cubicBezTo>
                  <a:cubicBezTo>
                    <a:pt x="45" y="52"/>
                    <a:pt x="47" y="52"/>
                    <a:pt x="48" y="54"/>
                  </a:cubicBezTo>
                  <a:cubicBezTo>
                    <a:pt x="48" y="54"/>
                    <a:pt x="47" y="50"/>
                    <a:pt x="43" y="50"/>
                  </a:cubicBezTo>
                  <a:cubicBezTo>
                    <a:pt x="43" y="50"/>
                    <a:pt x="42" y="50"/>
                    <a:pt x="42" y="50"/>
                  </a:cubicBezTo>
                  <a:cubicBezTo>
                    <a:pt x="42" y="50"/>
                    <a:pt x="34" y="48"/>
                    <a:pt x="46" y="46"/>
                  </a:cubicBezTo>
                  <a:cubicBezTo>
                    <a:pt x="46" y="46"/>
                    <a:pt x="52" y="45"/>
                    <a:pt x="45" y="45"/>
                  </a:cubicBezTo>
                  <a:cubicBezTo>
                    <a:pt x="45" y="45"/>
                    <a:pt x="40" y="43"/>
                    <a:pt x="48" y="39"/>
                  </a:cubicBezTo>
                  <a:cubicBezTo>
                    <a:pt x="48" y="39"/>
                    <a:pt x="54" y="35"/>
                    <a:pt x="47" y="35"/>
                  </a:cubicBezTo>
                  <a:cubicBezTo>
                    <a:pt x="46" y="35"/>
                    <a:pt x="46" y="35"/>
                    <a:pt x="45" y="35"/>
                  </a:cubicBezTo>
                  <a:cubicBezTo>
                    <a:pt x="45" y="35"/>
                    <a:pt x="44" y="35"/>
                    <a:pt x="44" y="35"/>
                  </a:cubicBezTo>
                  <a:cubicBezTo>
                    <a:pt x="41" y="35"/>
                    <a:pt x="35" y="35"/>
                    <a:pt x="49" y="31"/>
                  </a:cubicBezTo>
                  <a:cubicBezTo>
                    <a:pt x="49" y="31"/>
                    <a:pt x="49" y="31"/>
                    <a:pt x="49" y="30"/>
                  </a:cubicBezTo>
                  <a:cubicBezTo>
                    <a:pt x="49" y="30"/>
                    <a:pt x="48" y="28"/>
                    <a:pt x="48" y="28"/>
                  </a:cubicBezTo>
                  <a:cubicBezTo>
                    <a:pt x="49" y="27"/>
                    <a:pt x="49" y="26"/>
                    <a:pt x="49" y="26"/>
                  </a:cubicBezTo>
                  <a:cubicBezTo>
                    <a:pt x="49" y="25"/>
                    <a:pt x="48" y="25"/>
                    <a:pt x="48" y="25"/>
                  </a:cubicBezTo>
                  <a:cubicBezTo>
                    <a:pt x="48" y="25"/>
                    <a:pt x="48" y="25"/>
                    <a:pt x="48" y="26"/>
                  </a:cubicBezTo>
                  <a:cubicBezTo>
                    <a:pt x="48" y="26"/>
                    <a:pt x="48" y="30"/>
                    <a:pt x="47" y="30"/>
                  </a:cubicBezTo>
                  <a:cubicBezTo>
                    <a:pt x="47" y="30"/>
                    <a:pt x="47" y="30"/>
                    <a:pt x="46" y="30"/>
                  </a:cubicBezTo>
                  <a:cubicBezTo>
                    <a:pt x="46" y="30"/>
                    <a:pt x="46" y="30"/>
                    <a:pt x="46" y="30"/>
                  </a:cubicBezTo>
                  <a:cubicBezTo>
                    <a:pt x="45" y="30"/>
                    <a:pt x="43" y="29"/>
                    <a:pt x="43" y="27"/>
                  </a:cubicBezTo>
                  <a:cubicBezTo>
                    <a:pt x="43" y="27"/>
                    <a:pt x="44" y="26"/>
                    <a:pt x="44" y="25"/>
                  </a:cubicBezTo>
                  <a:moveTo>
                    <a:pt x="45" y="25"/>
                  </a:moveTo>
                  <a:cubicBezTo>
                    <a:pt x="45" y="25"/>
                    <a:pt x="45" y="25"/>
                    <a:pt x="45" y="25"/>
                  </a:cubicBezTo>
                  <a:cubicBezTo>
                    <a:pt x="45" y="28"/>
                    <a:pt x="46" y="28"/>
                    <a:pt x="46" y="28"/>
                  </a:cubicBezTo>
                  <a:cubicBezTo>
                    <a:pt x="46" y="28"/>
                    <a:pt x="46" y="28"/>
                    <a:pt x="46" y="28"/>
                  </a:cubicBezTo>
                  <a:cubicBezTo>
                    <a:pt x="46" y="28"/>
                    <a:pt x="46" y="28"/>
                    <a:pt x="46" y="28"/>
                  </a:cubicBezTo>
                  <a:cubicBezTo>
                    <a:pt x="47" y="28"/>
                    <a:pt x="47" y="27"/>
                    <a:pt x="47" y="25"/>
                  </a:cubicBezTo>
                  <a:cubicBezTo>
                    <a:pt x="47" y="25"/>
                    <a:pt x="46" y="25"/>
                    <a:pt x="45" y="25"/>
                  </a:cubicBezTo>
                  <a:moveTo>
                    <a:pt x="37" y="24"/>
                  </a:moveTo>
                  <a:cubicBezTo>
                    <a:pt x="36" y="25"/>
                    <a:pt x="35" y="26"/>
                    <a:pt x="34" y="27"/>
                  </a:cubicBezTo>
                  <a:cubicBezTo>
                    <a:pt x="34" y="28"/>
                    <a:pt x="33" y="28"/>
                    <a:pt x="33" y="29"/>
                  </a:cubicBezTo>
                  <a:cubicBezTo>
                    <a:pt x="32" y="30"/>
                    <a:pt x="32" y="31"/>
                    <a:pt x="32" y="32"/>
                  </a:cubicBezTo>
                  <a:cubicBezTo>
                    <a:pt x="39" y="30"/>
                    <a:pt x="39" y="30"/>
                    <a:pt x="39" y="30"/>
                  </a:cubicBezTo>
                  <a:cubicBezTo>
                    <a:pt x="37" y="29"/>
                    <a:pt x="37" y="28"/>
                    <a:pt x="37" y="27"/>
                  </a:cubicBezTo>
                  <a:cubicBezTo>
                    <a:pt x="37" y="27"/>
                    <a:pt x="37" y="27"/>
                    <a:pt x="36" y="27"/>
                  </a:cubicBezTo>
                  <a:cubicBezTo>
                    <a:pt x="35" y="30"/>
                    <a:pt x="35" y="30"/>
                    <a:pt x="35" y="30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5" y="27"/>
                    <a:pt x="35" y="27"/>
                    <a:pt x="35" y="27"/>
                  </a:cubicBezTo>
                  <a:cubicBezTo>
                    <a:pt x="36" y="27"/>
                    <a:pt x="36" y="27"/>
                    <a:pt x="36" y="27"/>
                  </a:cubicBezTo>
                  <a:cubicBezTo>
                    <a:pt x="35" y="27"/>
                    <a:pt x="35" y="26"/>
                    <a:pt x="37" y="25"/>
                  </a:cubicBezTo>
                  <a:cubicBezTo>
                    <a:pt x="37" y="24"/>
                    <a:pt x="37" y="24"/>
                    <a:pt x="37" y="24"/>
                  </a:cubicBezTo>
                  <a:moveTo>
                    <a:pt x="51" y="22"/>
                  </a:moveTo>
                  <a:cubicBezTo>
                    <a:pt x="51" y="23"/>
                    <a:pt x="51" y="25"/>
                    <a:pt x="51" y="26"/>
                  </a:cubicBezTo>
                  <a:cubicBezTo>
                    <a:pt x="51" y="26"/>
                    <a:pt x="51" y="26"/>
                    <a:pt x="51" y="26"/>
                  </a:cubicBezTo>
                  <a:cubicBezTo>
                    <a:pt x="51" y="27"/>
                    <a:pt x="51" y="28"/>
                    <a:pt x="51" y="28"/>
                  </a:cubicBezTo>
                  <a:cubicBezTo>
                    <a:pt x="52" y="28"/>
                    <a:pt x="52" y="29"/>
                    <a:pt x="51" y="33"/>
                  </a:cubicBezTo>
                  <a:cubicBezTo>
                    <a:pt x="51" y="33"/>
                    <a:pt x="51" y="33"/>
                    <a:pt x="51" y="33"/>
                  </a:cubicBezTo>
                  <a:cubicBezTo>
                    <a:pt x="52" y="31"/>
                    <a:pt x="52" y="28"/>
                    <a:pt x="51" y="22"/>
                  </a:cubicBezTo>
                  <a:moveTo>
                    <a:pt x="41" y="21"/>
                  </a:moveTo>
                  <a:cubicBezTo>
                    <a:pt x="41" y="21"/>
                    <a:pt x="40" y="22"/>
                    <a:pt x="39" y="23"/>
                  </a:cubicBezTo>
                  <a:cubicBezTo>
                    <a:pt x="39" y="23"/>
                    <a:pt x="39" y="23"/>
                    <a:pt x="39" y="23"/>
                  </a:cubicBezTo>
                  <a:cubicBezTo>
                    <a:pt x="40" y="23"/>
                    <a:pt x="40" y="23"/>
                    <a:pt x="41" y="22"/>
                  </a:cubicBezTo>
                  <a:cubicBezTo>
                    <a:pt x="41" y="22"/>
                    <a:pt x="41" y="21"/>
                    <a:pt x="41" y="21"/>
                  </a:cubicBezTo>
                  <a:moveTo>
                    <a:pt x="37" y="19"/>
                  </a:moveTo>
                  <a:cubicBezTo>
                    <a:pt x="37" y="20"/>
                    <a:pt x="36" y="20"/>
                    <a:pt x="35" y="21"/>
                  </a:cubicBezTo>
                  <a:cubicBezTo>
                    <a:pt x="35" y="21"/>
                    <a:pt x="34" y="22"/>
                    <a:pt x="36" y="22"/>
                  </a:cubicBezTo>
                  <a:cubicBezTo>
                    <a:pt x="36" y="22"/>
                    <a:pt x="37" y="22"/>
                    <a:pt x="37" y="22"/>
                  </a:cubicBezTo>
                  <a:cubicBezTo>
                    <a:pt x="37" y="21"/>
                    <a:pt x="37" y="20"/>
                    <a:pt x="37" y="20"/>
                  </a:cubicBezTo>
                  <a:cubicBezTo>
                    <a:pt x="37" y="20"/>
                    <a:pt x="37" y="19"/>
                    <a:pt x="37" y="19"/>
                  </a:cubicBezTo>
                  <a:moveTo>
                    <a:pt x="46" y="18"/>
                  </a:moveTo>
                  <a:cubicBezTo>
                    <a:pt x="46" y="18"/>
                    <a:pt x="46" y="18"/>
                    <a:pt x="46" y="18"/>
                  </a:cubicBezTo>
                  <a:cubicBezTo>
                    <a:pt x="46" y="18"/>
                    <a:pt x="46" y="18"/>
                    <a:pt x="46" y="18"/>
                  </a:cubicBezTo>
                  <a:cubicBezTo>
                    <a:pt x="45" y="18"/>
                    <a:pt x="45" y="19"/>
                    <a:pt x="45" y="20"/>
                  </a:cubicBezTo>
                  <a:cubicBezTo>
                    <a:pt x="45" y="20"/>
                    <a:pt x="45" y="20"/>
                    <a:pt x="46" y="20"/>
                  </a:cubicBezTo>
                  <a:cubicBezTo>
                    <a:pt x="46" y="20"/>
                    <a:pt x="46" y="19"/>
                    <a:pt x="46" y="18"/>
                  </a:cubicBezTo>
                  <a:cubicBezTo>
                    <a:pt x="46" y="18"/>
                    <a:pt x="46" y="18"/>
                    <a:pt x="46" y="18"/>
                  </a:cubicBezTo>
                  <a:moveTo>
                    <a:pt x="40" y="18"/>
                  </a:moveTo>
                  <a:cubicBezTo>
                    <a:pt x="39" y="18"/>
                    <a:pt x="39" y="19"/>
                    <a:pt x="39" y="19"/>
                  </a:cubicBezTo>
                  <a:cubicBezTo>
                    <a:pt x="39" y="19"/>
                    <a:pt x="39" y="20"/>
                    <a:pt x="39" y="21"/>
                  </a:cubicBezTo>
                  <a:cubicBezTo>
                    <a:pt x="39" y="21"/>
                    <a:pt x="40" y="21"/>
                    <a:pt x="40" y="21"/>
                  </a:cubicBezTo>
                  <a:cubicBezTo>
                    <a:pt x="41" y="20"/>
                    <a:pt x="41" y="20"/>
                    <a:pt x="41" y="20"/>
                  </a:cubicBezTo>
                  <a:cubicBezTo>
                    <a:pt x="41" y="20"/>
                    <a:pt x="41" y="20"/>
                    <a:pt x="41" y="20"/>
                  </a:cubicBezTo>
                  <a:cubicBezTo>
                    <a:pt x="41" y="19"/>
                    <a:pt x="40" y="18"/>
                    <a:pt x="40" y="18"/>
                  </a:cubicBezTo>
                  <a:moveTo>
                    <a:pt x="20" y="18"/>
                  </a:moveTo>
                  <a:cubicBezTo>
                    <a:pt x="20" y="18"/>
                    <a:pt x="20" y="18"/>
                    <a:pt x="20" y="18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0" y="18"/>
                    <a:pt x="20" y="18"/>
                    <a:pt x="20" y="18"/>
                  </a:cubicBezTo>
                  <a:moveTo>
                    <a:pt x="44" y="18"/>
                  </a:moveTo>
                  <a:cubicBezTo>
                    <a:pt x="44" y="18"/>
                    <a:pt x="43" y="18"/>
                    <a:pt x="42" y="18"/>
                  </a:cubicBezTo>
                  <a:cubicBezTo>
                    <a:pt x="43" y="18"/>
                    <a:pt x="43" y="19"/>
                    <a:pt x="43" y="20"/>
                  </a:cubicBezTo>
                  <a:cubicBezTo>
                    <a:pt x="43" y="20"/>
                    <a:pt x="43" y="20"/>
                    <a:pt x="43" y="20"/>
                  </a:cubicBezTo>
                  <a:cubicBezTo>
                    <a:pt x="43" y="20"/>
                    <a:pt x="43" y="20"/>
                    <a:pt x="43" y="20"/>
                  </a:cubicBezTo>
                  <a:cubicBezTo>
                    <a:pt x="43" y="20"/>
                    <a:pt x="43" y="21"/>
                    <a:pt x="43" y="21"/>
                  </a:cubicBezTo>
                  <a:cubicBezTo>
                    <a:pt x="43" y="21"/>
                    <a:pt x="44" y="21"/>
                    <a:pt x="44" y="20"/>
                  </a:cubicBezTo>
                  <a:cubicBezTo>
                    <a:pt x="44" y="19"/>
                    <a:pt x="44" y="19"/>
                    <a:pt x="44" y="18"/>
                  </a:cubicBezTo>
                  <a:cubicBezTo>
                    <a:pt x="44" y="18"/>
                    <a:pt x="44" y="18"/>
                    <a:pt x="44" y="18"/>
                  </a:cubicBezTo>
                  <a:moveTo>
                    <a:pt x="26" y="9"/>
                  </a:moveTo>
                  <a:cubicBezTo>
                    <a:pt x="26" y="9"/>
                    <a:pt x="28" y="9"/>
                    <a:pt x="28" y="5"/>
                  </a:cubicBezTo>
                  <a:cubicBezTo>
                    <a:pt x="33" y="14"/>
                    <a:pt x="33" y="14"/>
                    <a:pt x="33" y="14"/>
                  </a:cubicBezTo>
                  <a:cubicBezTo>
                    <a:pt x="33" y="14"/>
                    <a:pt x="38" y="13"/>
                    <a:pt x="41" y="13"/>
                  </a:cubicBezTo>
                  <a:cubicBezTo>
                    <a:pt x="42" y="13"/>
                    <a:pt x="43" y="14"/>
                    <a:pt x="39" y="15"/>
                  </a:cubicBezTo>
                  <a:cubicBezTo>
                    <a:pt x="39" y="15"/>
                    <a:pt x="39" y="14"/>
                    <a:pt x="38" y="14"/>
                  </a:cubicBezTo>
                  <a:cubicBezTo>
                    <a:pt x="37" y="14"/>
                    <a:pt x="33" y="15"/>
                    <a:pt x="29" y="19"/>
                  </a:cubicBezTo>
                  <a:cubicBezTo>
                    <a:pt x="29" y="19"/>
                    <a:pt x="29" y="9"/>
                    <a:pt x="26" y="9"/>
                  </a:cubicBezTo>
                  <a:cubicBezTo>
                    <a:pt x="26" y="9"/>
                    <a:pt x="26" y="9"/>
                    <a:pt x="26" y="9"/>
                  </a:cubicBezTo>
                  <a:cubicBezTo>
                    <a:pt x="26" y="9"/>
                    <a:pt x="26" y="9"/>
                    <a:pt x="26" y="9"/>
                  </a:cubicBezTo>
                  <a:cubicBezTo>
                    <a:pt x="26" y="9"/>
                    <a:pt x="26" y="9"/>
                    <a:pt x="26" y="9"/>
                  </a:cubicBezTo>
                  <a:moveTo>
                    <a:pt x="26" y="0"/>
                  </a:moveTo>
                  <a:cubicBezTo>
                    <a:pt x="26" y="0"/>
                    <a:pt x="29" y="9"/>
                    <a:pt x="25" y="9"/>
                  </a:cubicBezTo>
                  <a:cubicBezTo>
                    <a:pt x="24" y="9"/>
                    <a:pt x="23" y="8"/>
                    <a:pt x="21" y="7"/>
                  </a:cubicBezTo>
                  <a:cubicBezTo>
                    <a:pt x="21" y="7"/>
                    <a:pt x="21" y="7"/>
                    <a:pt x="20" y="7"/>
                  </a:cubicBezTo>
                  <a:cubicBezTo>
                    <a:pt x="20" y="7"/>
                    <a:pt x="18" y="8"/>
                    <a:pt x="15" y="16"/>
                  </a:cubicBezTo>
                  <a:cubicBezTo>
                    <a:pt x="15" y="16"/>
                    <a:pt x="16" y="17"/>
                    <a:pt x="19" y="17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0" y="17"/>
                    <a:pt x="19" y="15"/>
                    <a:pt x="18" y="15"/>
                  </a:cubicBezTo>
                  <a:cubicBezTo>
                    <a:pt x="17" y="15"/>
                    <a:pt x="17" y="15"/>
                    <a:pt x="16" y="16"/>
                  </a:cubicBezTo>
                  <a:cubicBezTo>
                    <a:pt x="16" y="16"/>
                    <a:pt x="19" y="7"/>
                    <a:pt x="20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1" y="18"/>
                    <a:pt x="21" y="18"/>
                    <a:pt x="21" y="18"/>
                  </a:cubicBezTo>
                  <a:cubicBezTo>
                    <a:pt x="21" y="18"/>
                    <a:pt x="21" y="18"/>
                    <a:pt x="22" y="18"/>
                  </a:cubicBezTo>
                  <a:cubicBezTo>
                    <a:pt x="22" y="18"/>
                    <a:pt x="23" y="18"/>
                    <a:pt x="24" y="18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5" y="18"/>
                    <a:pt x="27" y="18"/>
                    <a:pt x="27" y="19"/>
                  </a:cubicBezTo>
                  <a:cubicBezTo>
                    <a:pt x="28" y="20"/>
                    <a:pt x="28" y="20"/>
                    <a:pt x="29" y="20"/>
                  </a:cubicBezTo>
                  <a:cubicBezTo>
                    <a:pt x="29" y="18"/>
                    <a:pt x="31" y="18"/>
                    <a:pt x="32" y="18"/>
                  </a:cubicBezTo>
                  <a:cubicBezTo>
                    <a:pt x="34" y="16"/>
                    <a:pt x="37" y="15"/>
                    <a:pt x="39" y="15"/>
                  </a:cubicBezTo>
                  <a:cubicBezTo>
                    <a:pt x="40" y="15"/>
                    <a:pt x="40" y="15"/>
                    <a:pt x="40" y="15"/>
                  </a:cubicBezTo>
                  <a:cubicBezTo>
                    <a:pt x="40" y="15"/>
                    <a:pt x="41" y="15"/>
                    <a:pt x="41" y="15"/>
                  </a:cubicBezTo>
                  <a:cubicBezTo>
                    <a:pt x="41" y="15"/>
                    <a:pt x="42" y="15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1" y="16"/>
                    <a:pt x="42" y="15"/>
                    <a:pt x="45" y="14"/>
                  </a:cubicBezTo>
                  <a:cubicBezTo>
                    <a:pt x="45" y="14"/>
                    <a:pt x="41" y="14"/>
                    <a:pt x="42" y="12"/>
                  </a:cubicBezTo>
                  <a:cubicBezTo>
                    <a:pt x="42" y="12"/>
                    <a:pt x="34" y="6"/>
                    <a:pt x="38" y="6"/>
                  </a:cubicBezTo>
                  <a:cubicBezTo>
                    <a:pt x="38" y="6"/>
                    <a:pt x="38" y="6"/>
                    <a:pt x="39" y="6"/>
                  </a:cubicBezTo>
                  <a:cubicBezTo>
                    <a:pt x="39" y="6"/>
                    <a:pt x="45" y="6"/>
                    <a:pt x="49" y="12"/>
                  </a:cubicBezTo>
                  <a:cubicBezTo>
                    <a:pt x="49" y="12"/>
                    <a:pt x="49" y="11"/>
                    <a:pt x="48" y="10"/>
                  </a:cubicBezTo>
                  <a:cubicBezTo>
                    <a:pt x="48" y="10"/>
                    <a:pt x="42" y="3"/>
                    <a:pt x="39" y="0"/>
                  </a:cubicBezTo>
                  <a:cubicBezTo>
                    <a:pt x="39" y="1"/>
                    <a:pt x="38" y="2"/>
                    <a:pt x="36" y="2"/>
                  </a:cubicBezTo>
                  <a:cubicBezTo>
                    <a:pt x="35" y="2"/>
                    <a:pt x="34" y="2"/>
                    <a:pt x="32" y="1"/>
                  </a:cubicBezTo>
                  <a:cubicBezTo>
                    <a:pt x="32" y="1"/>
                    <a:pt x="30" y="1"/>
                    <a:pt x="28" y="0"/>
                  </a:cubicBezTo>
                  <a:cubicBezTo>
                    <a:pt x="28" y="0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  <a:ea typeface="+mn-ea"/>
              </a:endParaRPr>
            </a:p>
          </p:txBody>
        </p:sp>
        <p:sp>
          <p:nvSpPr>
            <p:cNvPr id="40" name="Freeform 432">
              <a:extLst>
                <a:ext uri="{FF2B5EF4-FFF2-40B4-BE49-F238E27FC236}">
                  <a16:creationId xmlns:a16="http://schemas.microsoft.com/office/drawing/2014/main" id="{87D6C0BC-9900-A04A-A309-2BC2CE9DDAA5}"/>
                </a:ext>
              </a:extLst>
            </p:cNvPr>
            <p:cNvSpPr>
              <a:spLocks/>
            </p:cNvSpPr>
            <p:nvPr/>
          </p:nvSpPr>
          <p:spPr bwMode="auto">
            <a:xfrm>
              <a:off x="848" y="1397"/>
              <a:ext cx="7" cy="16"/>
            </a:xfrm>
            <a:custGeom>
              <a:avLst/>
              <a:gdLst>
                <a:gd name="T0" fmla="*/ 4 w 5"/>
                <a:gd name="T1" fmla="*/ 0 h 11"/>
                <a:gd name="T2" fmla="*/ 0 w 5"/>
                <a:gd name="T3" fmla="*/ 9 h 11"/>
                <a:gd name="T4" fmla="*/ 2 w 5"/>
                <a:gd name="T5" fmla="*/ 8 h 11"/>
                <a:gd name="T6" fmla="*/ 4 w 5"/>
                <a:gd name="T7" fmla="*/ 11 h 11"/>
                <a:gd name="T8" fmla="*/ 4 w 5"/>
                <a:gd name="T9" fmla="*/ 11 h 11"/>
                <a:gd name="T10" fmla="*/ 4 w 5"/>
                <a:gd name="T11" fmla="*/ 11 h 11"/>
                <a:gd name="T12" fmla="*/ 4 w 5"/>
                <a:gd name="T13" fmla="*/ 11 h 11"/>
                <a:gd name="T14" fmla="*/ 5 w 5"/>
                <a:gd name="T15" fmla="*/ 11 h 11"/>
                <a:gd name="T16" fmla="*/ 4 w 5"/>
                <a:gd name="T17" fmla="*/ 0 h 11"/>
                <a:gd name="T18" fmla="*/ 4 w 5"/>
                <a:gd name="T1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" h="11">
                  <a:moveTo>
                    <a:pt x="4" y="0"/>
                  </a:moveTo>
                  <a:cubicBezTo>
                    <a:pt x="3" y="0"/>
                    <a:pt x="0" y="9"/>
                    <a:pt x="0" y="9"/>
                  </a:cubicBezTo>
                  <a:cubicBezTo>
                    <a:pt x="1" y="8"/>
                    <a:pt x="1" y="8"/>
                    <a:pt x="2" y="8"/>
                  </a:cubicBezTo>
                  <a:cubicBezTo>
                    <a:pt x="3" y="8"/>
                    <a:pt x="4" y="10"/>
                    <a:pt x="4" y="11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11"/>
                    <a:pt x="4" y="11"/>
                    <a:pt x="5" y="11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  <a:ea typeface="+mn-ea"/>
              </a:endParaRPr>
            </a:p>
          </p:txBody>
        </p:sp>
        <p:sp>
          <p:nvSpPr>
            <p:cNvPr id="41" name="Freeform 433">
              <a:extLst>
                <a:ext uri="{FF2B5EF4-FFF2-40B4-BE49-F238E27FC236}">
                  <a16:creationId xmlns:a16="http://schemas.microsoft.com/office/drawing/2014/main" id="{1D6D4975-8548-DD45-9304-91140F0BA4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62" y="1394"/>
              <a:ext cx="25" cy="20"/>
            </a:xfrm>
            <a:custGeom>
              <a:avLst/>
              <a:gdLst>
                <a:gd name="T0" fmla="*/ 0 w 17"/>
                <a:gd name="T1" fmla="*/ 4 h 14"/>
                <a:gd name="T2" fmla="*/ 0 w 17"/>
                <a:gd name="T3" fmla="*/ 4 h 14"/>
                <a:gd name="T4" fmla="*/ 0 w 17"/>
                <a:gd name="T5" fmla="*/ 4 h 14"/>
                <a:gd name="T6" fmla="*/ 2 w 17"/>
                <a:gd name="T7" fmla="*/ 0 h 14"/>
                <a:gd name="T8" fmla="*/ 0 w 17"/>
                <a:gd name="T9" fmla="*/ 4 h 14"/>
                <a:gd name="T10" fmla="*/ 0 w 17"/>
                <a:gd name="T11" fmla="*/ 4 h 14"/>
                <a:gd name="T12" fmla="*/ 3 w 17"/>
                <a:gd name="T13" fmla="*/ 14 h 14"/>
                <a:gd name="T14" fmla="*/ 12 w 17"/>
                <a:gd name="T15" fmla="*/ 9 h 14"/>
                <a:gd name="T16" fmla="*/ 13 w 17"/>
                <a:gd name="T17" fmla="*/ 10 h 14"/>
                <a:gd name="T18" fmla="*/ 15 w 17"/>
                <a:gd name="T19" fmla="*/ 8 h 14"/>
                <a:gd name="T20" fmla="*/ 7 w 17"/>
                <a:gd name="T21" fmla="*/ 9 h 14"/>
                <a:gd name="T22" fmla="*/ 2 w 17"/>
                <a:gd name="T23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" h="14">
                  <a:moveTo>
                    <a:pt x="0" y="4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moveTo>
                    <a:pt x="2" y="0"/>
                  </a:moveTo>
                  <a:cubicBezTo>
                    <a:pt x="2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3" y="4"/>
                    <a:pt x="3" y="14"/>
                    <a:pt x="3" y="14"/>
                  </a:cubicBezTo>
                  <a:cubicBezTo>
                    <a:pt x="7" y="10"/>
                    <a:pt x="11" y="9"/>
                    <a:pt x="12" y="9"/>
                  </a:cubicBezTo>
                  <a:cubicBezTo>
                    <a:pt x="13" y="9"/>
                    <a:pt x="13" y="10"/>
                    <a:pt x="13" y="10"/>
                  </a:cubicBezTo>
                  <a:cubicBezTo>
                    <a:pt x="17" y="9"/>
                    <a:pt x="16" y="8"/>
                    <a:pt x="15" y="8"/>
                  </a:cubicBezTo>
                  <a:cubicBezTo>
                    <a:pt x="12" y="8"/>
                    <a:pt x="7" y="9"/>
                    <a:pt x="7" y="9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  <a:ea typeface="+mn-ea"/>
              </a:endParaRPr>
            </a:p>
          </p:txBody>
        </p:sp>
        <p:sp>
          <p:nvSpPr>
            <p:cNvPr id="42" name="Freeform 434">
              <a:extLst>
                <a:ext uri="{FF2B5EF4-FFF2-40B4-BE49-F238E27FC236}">
                  <a16:creationId xmlns:a16="http://schemas.microsoft.com/office/drawing/2014/main" id="{05A158C5-005C-E24A-9AA3-EBDF9B730792}"/>
                </a:ext>
              </a:extLst>
            </p:cNvPr>
            <p:cNvSpPr>
              <a:spLocks/>
            </p:cNvSpPr>
            <p:nvPr/>
          </p:nvSpPr>
          <p:spPr bwMode="auto">
            <a:xfrm>
              <a:off x="874" y="1468"/>
              <a:ext cx="3" cy="4"/>
            </a:xfrm>
            <a:custGeom>
              <a:avLst/>
              <a:gdLst>
                <a:gd name="T0" fmla="*/ 2 w 2"/>
                <a:gd name="T1" fmla="*/ 0 h 3"/>
                <a:gd name="T2" fmla="*/ 1 w 2"/>
                <a:gd name="T3" fmla="*/ 3 h 3"/>
                <a:gd name="T4" fmla="*/ 2 w 2"/>
                <a:gd name="T5" fmla="*/ 2 h 3"/>
                <a:gd name="T6" fmla="*/ 2 w 2"/>
                <a:gd name="T7" fmla="*/ 2 h 3"/>
                <a:gd name="T8" fmla="*/ 2 w 2"/>
                <a:gd name="T9" fmla="*/ 2 h 3"/>
                <a:gd name="T10" fmla="*/ 2 w 2"/>
                <a:gd name="T11" fmla="*/ 2 h 3"/>
                <a:gd name="T12" fmla="*/ 2 w 2"/>
                <a:gd name="T13" fmla="*/ 2 h 3"/>
                <a:gd name="T14" fmla="*/ 2 w 2"/>
                <a:gd name="T15" fmla="*/ 0 h 3"/>
                <a:gd name="T16" fmla="*/ 2 w 2"/>
                <a:gd name="T1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cubicBezTo>
                    <a:pt x="1" y="0"/>
                    <a:pt x="0" y="1"/>
                    <a:pt x="1" y="3"/>
                  </a:cubicBezTo>
                  <a:cubicBezTo>
                    <a:pt x="1" y="3"/>
                    <a:pt x="1" y="3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  <a:ea typeface="+mn-ea"/>
              </a:endParaRPr>
            </a:p>
          </p:txBody>
        </p:sp>
        <p:pic>
          <p:nvPicPr>
            <p:cNvPr id="43" name="Picture 435">
              <a:extLst>
                <a:ext uri="{FF2B5EF4-FFF2-40B4-BE49-F238E27FC236}">
                  <a16:creationId xmlns:a16="http://schemas.microsoft.com/office/drawing/2014/main" id="{274B7D11-DD8D-1D47-B449-3D881F5111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9" y="1383"/>
              <a:ext cx="11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4" name="Freeform 436">
              <a:extLst>
                <a:ext uri="{FF2B5EF4-FFF2-40B4-BE49-F238E27FC236}">
                  <a16:creationId xmlns:a16="http://schemas.microsoft.com/office/drawing/2014/main" id="{AFCEA004-B6E6-0549-9DC2-BB213D3EA8D1}"/>
                </a:ext>
              </a:extLst>
            </p:cNvPr>
            <p:cNvSpPr>
              <a:spLocks/>
            </p:cNvSpPr>
            <p:nvPr/>
          </p:nvSpPr>
          <p:spPr bwMode="auto">
            <a:xfrm>
              <a:off x="864" y="1386"/>
              <a:ext cx="1" cy="0"/>
            </a:xfrm>
            <a:custGeom>
              <a:avLst/>
              <a:gdLst>
                <a:gd name="T0" fmla="*/ 0 w 1"/>
                <a:gd name="T1" fmla="*/ 1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0" y="0"/>
                    <a:pt x="0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  <a:ea typeface="+mn-ea"/>
              </a:endParaRPr>
            </a:p>
          </p:txBody>
        </p:sp>
        <p:sp>
          <p:nvSpPr>
            <p:cNvPr id="45" name="Freeform 437">
              <a:extLst>
                <a:ext uri="{FF2B5EF4-FFF2-40B4-BE49-F238E27FC236}">
                  <a16:creationId xmlns:a16="http://schemas.microsoft.com/office/drawing/2014/main" id="{3330564E-F717-9540-842D-E878AB6FE38E}"/>
                </a:ext>
              </a:extLst>
            </p:cNvPr>
            <p:cNvSpPr>
              <a:spLocks/>
            </p:cNvSpPr>
            <p:nvPr/>
          </p:nvSpPr>
          <p:spPr bwMode="auto">
            <a:xfrm>
              <a:off x="852" y="1411"/>
              <a:ext cx="2" cy="2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  <a:gd name="T4" fmla="*/ 1 w 1"/>
                <a:gd name="T5" fmla="*/ 1 h 1"/>
                <a:gd name="T6" fmla="*/ 1 w 1"/>
                <a:gd name="T7" fmla="*/ 1 h 1"/>
                <a:gd name="T8" fmla="*/ 1 w 1"/>
                <a:gd name="T9" fmla="*/ 1 h 1"/>
                <a:gd name="T10" fmla="*/ 1 w 1"/>
                <a:gd name="T11" fmla="*/ 1 h 1"/>
                <a:gd name="T12" fmla="*/ 0 w 1"/>
                <a:gd name="T1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  <a:ea typeface="+mn-ea"/>
              </a:endParaRPr>
            </a:p>
          </p:txBody>
        </p:sp>
        <p:sp>
          <p:nvSpPr>
            <p:cNvPr id="46" name="Freeform 438">
              <a:extLst>
                <a:ext uri="{FF2B5EF4-FFF2-40B4-BE49-F238E27FC236}">
                  <a16:creationId xmlns:a16="http://schemas.microsoft.com/office/drawing/2014/main" id="{995FF338-4884-C545-A959-27809B85FE10}"/>
                </a:ext>
              </a:extLst>
            </p:cNvPr>
            <p:cNvSpPr>
              <a:spLocks/>
            </p:cNvSpPr>
            <p:nvPr/>
          </p:nvSpPr>
          <p:spPr bwMode="auto">
            <a:xfrm>
              <a:off x="874" y="1426"/>
              <a:ext cx="3" cy="4"/>
            </a:xfrm>
            <a:custGeom>
              <a:avLst/>
              <a:gdLst>
                <a:gd name="T0" fmla="*/ 1 w 2"/>
                <a:gd name="T1" fmla="*/ 0 h 3"/>
                <a:gd name="T2" fmla="*/ 0 w 2"/>
                <a:gd name="T3" fmla="*/ 3 h 3"/>
                <a:gd name="T4" fmla="*/ 1 w 2"/>
                <a:gd name="T5" fmla="*/ 3 h 3"/>
                <a:gd name="T6" fmla="*/ 2 w 2"/>
                <a:gd name="T7" fmla="*/ 0 h 3"/>
                <a:gd name="T8" fmla="*/ 2 w 2"/>
                <a:gd name="T9" fmla="*/ 0 h 3"/>
                <a:gd name="T10" fmla="*/ 2 w 2"/>
                <a:gd name="T11" fmla="*/ 0 h 3"/>
                <a:gd name="T12" fmla="*/ 2 w 2"/>
                <a:gd name="T13" fmla="*/ 0 h 3"/>
                <a:gd name="T14" fmla="*/ 1 w 2"/>
                <a:gd name="T1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" h="3">
                  <a:moveTo>
                    <a:pt x="1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  <a:ea typeface="+mn-ea"/>
              </a:endParaRPr>
            </a:p>
          </p:txBody>
        </p:sp>
        <p:sp>
          <p:nvSpPr>
            <p:cNvPr id="47" name="Freeform 439">
              <a:extLst>
                <a:ext uri="{FF2B5EF4-FFF2-40B4-BE49-F238E27FC236}">
                  <a16:creationId xmlns:a16="http://schemas.microsoft.com/office/drawing/2014/main" id="{F22E965A-76FB-B647-8414-42AEEBD0F52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6" y="1413"/>
              <a:ext cx="8" cy="1"/>
            </a:xfrm>
            <a:custGeom>
              <a:avLst/>
              <a:gdLst>
                <a:gd name="T0" fmla="*/ 2 w 5"/>
                <a:gd name="T1" fmla="*/ 0 h 1"/>
                <a:gd name="T2" fmla="*/ 2 w 5"/>
                <a:gd name="T3" fmla="*/ 0 h 1"/>
                <a:gd name="T4" fmla="*/ 2 w 5"/>
                <a:gd name="T5" fmla="*/ 0 h 1"/>
                <a:gd name="T6" fmla="*/ 0 w 5"/>
                <a:gd name="T7" fmla="*/ 0 h 1"/>
                <a:gd name="T8" fmla="*/ 5 w 5"/>
                <a:gd name="T9" fmla="*/ 1 h 1"/>
                <a:gd name="T10" fmla="*/ 2 w 5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" h="1"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2" y="1"/>
                    <a:pt x="3" y="1"/>
                    <a:pt x="5" y="1"/>
                  </a:cubicBezTo>
                  <a:cubicBezTo>
                    <a:pt x="5" y="0"/>
                    <a:pt x="3" y="0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  <a:ea typeface="+mn-ea"/>
              </a:endParaRPr>
            </a:p>
          </p:txBody>
        </p:sp>
        <p:sp>
          <p:nvSpPr>
            <p:cNvPr id="48" name="Freeform 440">
              <a:extLst>
                <a:ext uri="{FF2B5EF4-FFF2-40B4-BE49-F238E27FC236}">
                  <a16:creationId xmlns:a16="http://schemas.microsoft.com/office/drawing/2014/main" id="{D652BC32-C962-2D4A-BDE3-5F1F438F086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67" y="1413"/>
              <a:ext cx="7" cy="16"/>
            </a:xfrm>
            <a:custGeom>
              <a:avLst/>
              <a:gdLst>
                <a:gd name="T0" fmla="*/ 5 w 5"/>
                <a:gd name="T1" fmla="*/ 9 h 11"/>
                <a:gd name="T2" fmla="*/ 4 w 5"/>
                <a:gd name="T3" fmla="*/ 11 h 11"/>
                <a:gd name="T4" fmla="*/ 5 w 5"/>
                <a:gd name="T5" fmla="*/ 9 h 11"/>
                <a:gd name="T6" fmla="*/ 3 w 5"/>
                <a:gd name="T7" fmla="*/ 0 h 11"/>
                <a:gd name="T8" fmla="*/ 0 w 5"/>
                <a:gd name="T9" fmla="*/ 2 h 11"/>
                <a:gd name="T10" fmla="*/ 0 w 5"/>
                <a:gd name="T11" fmla="*/ 2 h 11"/>
                <a:gd name="T12" fmla="*/ 3 w 5"/>
                <a:gd name="T13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11">
                  <a:moveTo>
                    <a:pt x="5" y="9"/>
                  </a:moveTo>
                  <a:cubicBezTo>
                    <a:pt x="5" y="10"/>
                    <a:pt x="4" y="10"/>
                    <a:pt x="4" y="11"/>
                  </a:cubicBezTo>
                  <a:cubicBezTo>
                    <a:pt x="4" y="10"/>
                    <a:pt x="5" y="10"/>
                    <a:pt x="5" y="9"/>
                  </a:cubicBezTo>
                  <a:moveTo>
                    <a:pt x="3" y="0"/>
                  </a:moveTo>
                  <a:cubicBezTo>
                    <a:pt x="2" y="0"/>
                    <a:pt x="0" y="0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1" y="1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  <a:ea typeface="+mn-ea"/>
              </a:endParaRPr>
            </a:p>
          </p:txBody>
        </p:sp>
        <p:sp>
          <p:nvSpPr>
            <p:cNvPr id="49" name="Freeform 441">
              <a:extLst>
                <a:ext uri="{FF2B5EF4-FFF2-40B4-BE49-F238E27FC236}">
                  <a16:creationId xmlns:a16="http://schemas.microsoft.com/office/drawing/2014/main" id="{751424CE-63B6-6340-9BBE-2C74C6F6AA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78" y="1411"/>
              <a:ext cx="9" cy="19"/>
            </a:xfrm>
            <a:custGeom>
              <a:avLst/>
              <a:gdLst>
                <a:gd name="T0" fmla="*/ 6 w 6"/>
                <a:gd name="T1" fmla="*/ 8 h 13"/>
                <a:gd name="T2" fmla="*/ 4 w 6"/>
                <a:gd name="T3" fmla="*/ 8 h 13"/>
                <a:gd name="T4" fmla="*/ 3 w 6"/>
                <a:gd name="T5" fmla="*/ 11 h 13"/>
                <a:gd name="T6" fmla="*/ 2 w 6"/>
                <a:gd name="T7" fmla="*/ 11 h 13"/>
                <a:gd name="T8" fmla="*/ 2 w 6"/>
                <a:gd name="T9" fmla="*/ 9 h 13"/>
                <a:gd name="T10" fmla="*/ 0 w 6"/>
                <a:gd name="T11" fmla="*/ 10 h 13"/>
                <a:gd name="T12" fmla="*/ 2 w 6"/>
                <a:gd name="T13" fmla="*/ 13 h 13"/>
                <a:gd name="T14" fmla="*/ 5 w 6"/>
                <a:gd name="T15" fmla="*/ 11 h 13"/>
                <a:gd name="T16" fmla="*/ 5 w 6"/>
                <a:gd name="T17" fmla="*/ 10 h 13"/>
                <a:gd name="T18" fmla="*/ 6 w 6"/>
                <a:gd name="T19" fmla="*/ 8 h 13"/>
                <a:gd name="T20" fmla="*/ 2 w 6"/>
                <a:gd name="T21" fmla="*/ 6 h 13"/>
                <a:gd name="T22" fmla="*/ 0 w 6"/>
                <a:gd name="T23" fmla="*/ 7 h 13"/>
                <a:gd name="T24" fmla="*/ 0 w 6"/>
                <a:gd name="T25" fmla="*/ 8 h 13"/>
                <a:gd name="T26" fmla="*/ 2 w 6"/>
                <a:gd name="T27" fmla="*/ 6 h 13"/>
                <a:gd name="T28" fmla="*/ 2 w 6"/>
                <a:gd name="T29" fmla="*/ 6 h 13"/>
                <a:gd name="T30" fmla="*/ 6 w 6"/>
                <a:gd name="T31" fmla="*/ 3 h 13"/>
                <a:gd name="T32" fmla="*/ 4 w 6"/>
                <a:gd name="T33" fmla="*/ 4 h 13"/>
                <a:gd name="T34" fmla="*/ 4 w 6"/>
                <a:gd name="T35" fmla="*/ 5 h 13"/>
                <a:gd name="T36" fmla="*/ 6 w 6"/>
                <a:gd name="T37" fmla="*/ 4 h 13"/>
                <a:gd name="T38" fmla="*/ 6 w 6"/>
                <a:gd name="T39" fmla="*/ 3 h 13"/>
                <a:gd name="T40" fmla="*/ 3 w 6"/>
                <a:gd name="T41" fmla="*/ 0 h 13"/>
                <a:gd name="T42" fmla="*/ 0 w 6"/>
                <a:gd name="T43" fmla="*/ 2 h 13"/>
                <a:gd name="T44" fmla="*/ 0 w 6"/>
                <a:gd name="T45" fmla="*/ 3 h 13"/>
                <a:gd name="T46" fmla="*/ 0 w 6"/>
                <a:gd name="T47" fmla="*/ 5 h 13"/>
                <a:gd name="T48" fmla="*/ 2 w 6"/>
                <a:gd name="T49" fmla="*/ 4 h 13"/>
                <a:gd name="T50" fmla="*/ 2 w 6"/>
                <a:gd name="T51" fmla="*/ 2 h 13"/>
                <a:gd name="T52" fmla="*/ 3 w 6"/>
                <a:gd name="T53" fmla="*/ 1 h 13"/>
                <a:gd name="T54" fmla="*/ 4 w 6"/>
                <a:gd name="T55" fmla="*/ 3 h 13"/>
                <a:gd name="T56" fmla="*/ 4 w 6"/>
                <a:gd name="T57" fmla="*/ 3 h 13"/>
                <a:gd name="T58" fmla="*/ 6 w 6"/>
                <a:gd name="T59" fmla="*/ 3 h 13"/>
                <a:gd name="T60" fmla="*/ 5 w 6"/>
                <a:gd name="T61" fmla="*/ 1 h 13"/>
                <a:gd name="T62" fmla="*/ 5 w 6"/>
                <a:gd name="T63" fmla="*/ 1 h 13"/>
                <a:gd name="T64" fmla="*/ 4 w 6"/>
                <a:gd name="T65" fmla="*/ 1 h 13"/>
                <a:gd name="T66" fmla="*/ 3 w 6"/>
                <a:gd name="T67" fmla="*/ 0 h 13"/>
                <a:gd name="T68" fmla="*/ 3 w 6"/>
                <a:gd name="T6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" h="13">
                  <a:moveTo>
                    <a:pt x="6" y="8"/>
                  </a:moveTo>
                  <a:cubicBezTo>
                    <a:pt x="5" y="8"/>
                    <a:pt x="5" y="8"/>
                    <a:pt x="4" y="8"/>
                  </a:cubicBezTo>
                  <a:cubicBezTo>
                    <a:pt x="4" y="10"/>
                    <a:pt x="3" y="11"/>
                    <a:pt x="3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1" y="11"/>
                    <a:pt x="2" y="9"/>
                  </a:cubicBezTo>
                  <a:cubicBezTo>
                    <a:pt x="1" y="10"/>
                    <a:pt x="1" y="10"/>
                    <a:pt x="0" y="10"/>
                  </a:cubicBezTo>
                  <a:cubicBezTo>
                    <a:pt x="0" y="11"/>
                    <a:pt x="0" y="12"/>
                    <a:pt x="2" y="13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5" y="11"/>
                    <a:pt x="5" y="11"/>
                    <a:pt x="5" y="10"/>
                  </a:cubicBezTo>
                  <a:cubicBezTo>
                    <a:pt x="5" y="10"/>
                    <a:pt x="6" y="9"/>
                    <a:pt x="6" y="8"/>
                  </a:cubicBezTo>
                  <a:moveTo>
                    <a:pt x="2" y="6"/>
                  </a:moveTo>
                  <a:cubicBezTo>
                    <a:pt x="1" y="6"/>
                    <a:pt x="1" y="7"/>
                    <a:pt x="0" y="7"/>
                  </a:cubicBezTo>
                  <a:cubicBezTo>
                    <a:pt x="0" y="7"/>
                    <a:pt x="0" y="7"/>
                    <a:pt x="0" y="8"/>
                  </a:cubicBezTo>
                  <a:cubicBezTo>
                    <a:pt x="1" y="7"/>
                    <a:pt x="1" y="7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moveTo>
                    <a:pt x="6" y="3"/>
                  </a:moveTo>
                  <a:cubicBezTo>
                    <a:pt x="6" y="3"/>
                    <a:pt x="5" y="3"/>
                    <a:pt x="4" y="4"/>
                  </a:cubicBezTo>
                  <a:cubicBezTo>
                    <a:pt x="4" y="4"/>
                    <a:pt x="4" y="5"/>
                    <a:pt x="4" y="5"/>
                  </a:cubicBezTo>
                  <a:cubicBezTo>
                    <a:pt x="5" y="5"/>
                    <a:pt x="5" y="4"/>
                    <a:pt x="6" y="4"/>
                  </a:cubicBezTo>
                  <a:cubicBezTo>
                    <a:pt x="6" y="4"/>
                    <a:pt x="6" y="3"/>
                    <a:pt x="6" y="3"/>
                  </a:cubicBezTo>
                  <a:moveTo>
                    <a:pt x="3" y="0"/>
                  </a:moveTo>
                  <a:cubicBezTo>
                    <a:pt x="2" y="0"/>
                    <a:pt x="1" y="1"/>
                    <a:pt x="0" y="2"/>
                  </a:cubicBezTo>
                  <a:cubicBezTo>
                    <a:pt x="0" y="2"/>
                    <a:pt x="0" y="3"/>
                    <a:pt x="0" y="3"/>
                  </a:cubicBezTo>
                  <a:cubicBezTo>
                    <a:pt x="0" y="3"/>
                    <a:pt x="0" y="4"/>
                    <a:pt x="0" y="5"/>
                  </a:cubicBezTo>
                  <a:cubicBezTo>
                    <a:pt x="1" y="5"/>
                    <a:pt x="1" y="5"/>
                    <a:pt x="2" y="4"/>
                  </a:cubicBezTo>
                  <a:cubicBezTo>
                    <a:pt x="2" y="3"/>
                    <a:pt x="2" y="2"/>
                    <a:pt x="2" y="2"/>
                  </a:cubicBezTo>
                  <a:cubicBezTo>
                    <a:pt x="2" y="2"/>
                    <a:pt x="2" y="1"/>
                    <a:pt x="3" y="1"/>
                  </a:cubicBezTo>
                  <a:cubicBezTo>
                    <a:pt x="3" y="1"/>
                    <a:pt x="4" y="2"/>
                    <a:pt x="4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2"/>
                    <a:pt x="6" y="1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4" y="1"/>
                    <a:pt x="4" y="1"/>
                  </a:cubicBezTo>
                  <a:cubicBezTo>
                    <a:pt x="3" y="1"/>
                    <a:pt x="2" y="1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  <a:ea typeface="+mn-ea"/>
              </a:endParaRPr>
            </a:p>
          </p:txBody>
        </p:sp>
        <p:sp>
          <p:nvSpPr>
            <p:cNvPr id="50" name="Freeform 442">
              <a:extLst>
                <a:ext uri="{FF2B5EF4-FFF2-40B4-BE49-F238E27FC236}">
                  <a16:creationId xmlns:a16="http://schemas.microsoft.com/office/drawing/2014/main" id="{1081FC08-E790-8244-85AC-56A464346B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87" y="1411"/>
              <a:ext cx="7" cy="19"/>
            </a:xfrm>
            <a:custGeom>
              <a:avLst/>
              <a:gdLst>
                <a:gd name="T0" fmla="*/ 2 w 5"/>
                <a:gd name="T1" fmla="*/ 8 h 13"/>
                <a:gd name="T2" fmla="*/ 1 w 5"/>
                <a:gd name="T3" fmla="*/ 8 h 13"/>
                <a:gd name="T4" fmla="*/ 0 w 5"/>
                <a:gd name="T5" fmla="*/ 10 h 13"/>
                <a:gd name="T6" fmla="*/ 3 w 5"/>
                <a:gd name="T7" fmla="*/ 13 h 13"/>
                <a:gd name="T8" fmla="*/ 3 w 5"/>
                <a:gd name="T9" fmla="*/ 13 h 13"/>
                <a:gd name="T10" fmla="*/ 4 w 5"/>
                <a:gd name="T11" fmla="*/ 13 h 13"/>
                <a:gd name="T12" fmla="*/ 5 w 5"/>
                <a:gd name="T13" fmla="*/ 9 h 13"/>
                <a:gd name="T14" fmla="*/ 5 w 5"/>
                <a:gd name="T15" fmla="*/ 8 h 13"/>
                <a:gd name="T16" fmla="*/ 4 w 5"/>
                <a:gd name="T17" fmla="*/ 8 h 13"/>
                <a:gd name="T18" fmla="*/ 3 w 5"/>
                <a:gd name="T19" fmla="*/ 11 h 13"/>
                <a:gd name="T20" fmla="*/ 3 w 5"/>
                <a:gd name="T21" fmla="*/ 11 h 13"/>
                <a:gd name="T22" fmla="*/ 3 w 5"/>
                <a:gd name="T23" fmla="*/ 11 h 13"/>
                <a:gd name="T24" fmla="*/ 2 w 5"/>
                <a:gd name="T25" fmla="*/ 8 h 13"/>
                <a:gd name="T26" fmla="*/ 2 w 5"/>
                <a:gd name="T27" fmla="*/ 0 h 13"/>
                <a:gd name="T28" fmla="*/ 1 w 5"/>
                <a:gd name="T29" fmla="*/ 1 h 13"/>
                <a:gd name="T30" fmla="*/ 1 w 5"/>
                <a:gd name="T31" fmla="*/ 1 h 13"/>
                <a:gd name="T32" fmla="*/ 1 w 5"/>
                <a:gd name="T33" fmla="*/ 3 h 13"/>
                <a:gd name="T34" fmla="*/ 2 w 5"/>
                <a:gd name="T35" fmla="*/ 3 h 13"/>
                <a:gd name="T36" fmla="*/ 3 w 5"/>
                <a:gd name="T37" fmla="*/ 1 h 13"/>
                <a:gd name="T38" fmla="*/ 3 w 5"/>
                <a:gd name="T39" fmla="*/ 1 h 13"/>
                <a:gd name="T40" fmla="*/ 3 w 5"/>
                <a:gd name="T41" fmla="*/ 1 h 13"/>
                <a:gd name="T42" fmla="*/ 3 w 5"/>
                <a:gd name="T43" fmla="*/ 1 h 13"/>
                <a:gd name="T44" fmla="*/ 2 w 5"/>
                <a:gd name="T45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" h="13">
                  <a:moveTo>
                    <a:pt x="2" y="8"/>
                  </a:moveTo>
                  <a:cubicBezTo>
                    <a:pt x="2" y="8"/>
                    <a:pt x="1" y="8"/>
                    <a:pt x="1" y="8"/>
                  </a:cubicBezTo>
                  <a:cubicBezTo>
                    <a:pt x="1" y="9"/>
                    <a:pt x="0" y="10"/>
                    <a:pt x="0" y="10"/>
                  </a:cubicBezTo>
                  <a:cubicBezTo>
                    <a:pt x="0" y="12"/>
                    <a:pt x="2" y="13"/>
                    <a:pt x="3" y="13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5" y="13"/>
                    <a:pt x="5" y="9"/>
                    <a:pt x="5" y="9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4" y="8"/>
                    <a:pt x="4" y="8"/>
                  </a:cubicBezTo>
                  <a:cubicBezTo>
                    <a:pt x="4" y="10"/>
                    <a:pt x="4" y="11"/>
                    <a:pt x="3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3" y="11"/>
                    <a:pt x="2" y="11"/>
                    <a:pt x="2" y="8"/>
                  </a:cubicBezTo>
                  <a:moveTo>
                    <a:pt x="2" y="0"/>
                  </a:moveTo>
                  <a:cubicBezTo>
                    <a:pt x="2" y="0"/>
                    <a:pt x="2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"/>
                    <a:pt x="1" y="2"/>
                    <a:pt x="1" y="3"/>
                  </a:cubicBezTo>
                  <a:cubicBezTo>
                    <a:pt x="1" y="3"/>
                    <a:pt x="2" y="3"/>
                    <a:pt x="2" y="3"/>
                  </a:cubicBezTo>
                  <a:cubicBezTo>
                    <a:pt x="2" y="2"/>
                    <a:pt x="2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0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  <a:ea typeface="+mn-ea"/>
              </a:endParaRPr>
            </a:p>
          </p:txBody>
        </p:sp>
        <p:sp>
          <p:nvSpPr>
            <p:cNvPr id="51" name="Freeform 443">
              <a:extLst>
                <a:ext uri="{FF2B5EF4-FFF2-40B4-BE49-F238E27FC236}">
                  <a16:creationId xmlns:a16="http://schemas.microsoft.com/office/drawing/2014/main" id="{D63B2A3A-8EA7-7342-9B9E-4D3C241A1D31}"/>
                </a:ext>
              </a:extLst>
            </p:cNvPr>
            <p:cNvSpPr>
              <a:spLocks/>
            </p:cNvSpPr>
            <p:nvPr/>
          </p:nvSpPr>
          <p:spPr bwMode="auto">
            <a:xfrm>
              <a:off x="894" y="1424"/>
              <a:ext cx="5" cy="6"/>
            </a:xfrm>
            <a:custGeom>
              <a:avLst/>
              <a:gdLst>
                <a:gd name="T0" fmla="*/ 1 w 3"/>
                <a:gd name="T1" fmla="*/ 0 h 4"/>
                <a:gd name="T2" fmla="*/ 0 w 3"/>
                <a:gd name="T3" fmla="*/ 2 h 4"/>
                <a:gd name="T4" fmla="*/ 1 w 3"/>
                <a:gd name="T5" fmla="*/ 4 h 4"/>
                <a:gd name="T6" fmla="*/ 2 w 3"/>
                <a:gd name="T7" fmla="*/ 2 h 4"/>
                <a:gd name="T8" fmla="*/ 3 w 3"/>
                <a:gd name="T9" fmla="*/ 2 h 4"/>
                <a:gd name="T10" fmla="*/ 3 w 3"/>
                <a:gd name="T11" fmla="*/ 2 h 4"/>
                <a:gd name="T12" fmla="*/ 3 w 3"/>
                <a:gd name="T13" fmla="*/ 0 h 4"/>
                <a:gd name="T14" fmla="*/ 3 w 3"/>
                <a:gd name="T15" fmla="*/ 0 h 4"/>
                <a:gd name="T16" fmla="*/ 2 w 3"/>
                <a:gd name="T17" fmla="*/ 1 h 4"/>
                <a:gd name="T18" fmla="*/ 2 w 3"/>
                <a:gd name="T19" fmla="*/ 3 h 4"/>
                <a:gd name="T20" fmla="*/ 1 w 3"/>
                <a:gd name="T21" fmla="*/ 0 h 4"/>
                <a:gd name="T22" fmla="*/ 1 w 3"/>
                <a:gd name="T2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" h="4">
                  <a:moveTo>
                    <a:pt x="1" y="0"/>
                  </a:moveTo>
                  <a:cubicBezTo>
                    <a:pt x="1" y="0"/>
                    <a:pt x="1" y="1"/>
                    <a:pt x="0" y="2"/>
                  </a:cubicBezTo>
                  <a:cubicBezTo>
                    <a:pt x="0" y="2"/>
                    <a:pt x="1" y="4"/>
                    <a:pt x="1" y="4"/>
                  </a:cubicBezTo>
                  <a:cubicBezTo>
                    <a:pt x="2" y="4"/>
                    <a:pt x="3" y="3"/>
                    <a:pt x="2" y="2"/>
                  </a:cubicBezTo>
                  <a:cubicBezTo>
                    <a:pt x="2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1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1"/>
                    <a:pt x="2" y="1"/>
                  </a:cubicBezTo>
                  <a:cubicBezTo>
                    <a:pt x="2" y="2"/>
                    <a:pt x="2" y="3"/>
                    <a:pt x="2" y="3"/>
                  </a:cubicBezTo>
                  <a:cubicBezTo>
                    <a:pt x="2" y="3"/>
                    <a:pt x="1" y="3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  <a:ea typeface="+mn-ea"/>
              </a:endParaRPr>
            </a:p>
          </p:txBody>
        </p:sp>
        <p:sp>
          <p:nvSpPr>
            <p:cNvPr id="52" name="Freeform 444">
              <a:extLst>
                <a:ext uri="{FF2B5EF4-FFF2-40B4-BE49-F238E27FC236}">
                  <a16:creationId xmlns:a16="http://schemas.microsoft.com/office/drawing/2014/main" id="{D205A027-3E23-3247-B65C-9ECEF5FB29E2}"/>
                </a:ext>
              </a:extLst>
            </p:cNvPr>
            <p:cNvSpPr>
              <a:spLocks/>
            </p:cNvSpPr>
            <p:nvPr/>
          </p:nvSpPr>
          <p:spPr bwMode="auto">
            <a:xfrm>
              <a:off x="877" y="1469"/>
              <a:ext cx="13" cy="15"/>
            </a:xfrm>
            <a:custGeom>
              <a:avLst/>
              <a:gdLst>
                <a:gd name="T0" fmla="*/ 6 w 9"/>
                <a:gd name="T1" fmla="*/ 0 h 10"/>
                <a:gd name="T2" fmla="*/ 6 w 9"/>
                <a:gd name="T3" fmla="*/ 0 h 10"/>
                <a:gd name="T4" fmla="*/ 6 w 9"/>
                <a:gd name="T5" fmla="*/ 0 h 10"/>
                <a:gd name="T6" fmla="*/ 5 w 9"/>
                <a:gd name="T7" fmla="*/ 0 h 10"/>
                <a:gd name="T8" fmla="*/ 5 w 9"/>
                <a:gd name="T9" fmla="*/ 0 h 10"/>
                <a:gd name="T10" fmla="*/ 0 w 9"/>
                <a:gd name="T11" fmla="*/ 1 h 10"/>
                <a:gd name="T12" fmla="*/ 0 w 9"/>
                <a:gd name="T13" fmla="*/ 1 h 10"/>
                <a:gd name="T14" fmla="*/ 0 w 9"/>
                <a:gd name="T15" fmla="*/ 1 h 10"/>
                <a:gd name="T16" fmla="*/ 0 w 9"/>
                <a:gd name="T17" fmla="*/ 1 h 10"/>
                <a:gd name="T18" fmla="*/ 0 w 9"/>
                <a:gd name="T19" fmla="*/ 1 h 10"/>
                <a:gd name="T20" fmla="*/ 0 w 9"/>
                <a:gd name="T21" fmla="*/ 1 h 10"/>
                <a:gd name="T22" fmla="*/ 0 w 9"/>
                <a:gd name="T23" fmla="*/ 1 h 10"/>
                <a:gd name="T24" fmla="*/ 2 w 9"/>
                <a:gd name="T25" fmla="*/ 10 h 10"/>
                <a:gd name="T26" fmla="*/ 2 w 9"/>
                <a:gd name="T27" fmla="*/ 10 h 10"/>
                <a:gd name="T28" fmla="*/ 8 w 9"/>
                <a:gd name="T29" fmla="*/ 3 h 10"/>
                <a:gd name="T30" fmla="*/ 8 w 9"/>
                <a:gd name="T31" fmla="*/ 3 h 10"/>
                <a:gd name="T32" fmla="*/ 6 w 9"/>
                <a:gd name="T33" fmla="*/ 0 h 10"/>
                <a:gd name="T34" fmla="*/ 6 w 9"/>
                <a:gd name="T35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" h="10">
                  <a:moveTo>
                    <a:pt x="6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2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5"/>
                    <a:pt x="1" y="9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3" y="7"/>
                    <a:pt x="7" y="6"/>
                    <a:pt x="8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9" y="0"/>
                    <a:pt x="8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  <a:ea typeface="+mn-ea"/>
              </a:endParaRPr>
            </a:p>
          </p:txBody>
        </p:sp>
        <p:sp>
          <p:nvSpPr>
            <p:cNvPr id="53" name="Freeform 445">
              <a:extLst>
                <a:ext uri="{FF2B5EF4-FFF2-40B4-BE49-F238E27FC236}">
                  <a16:creationId xmlns:a16="http://schemas.microsoft.com/office/drawing/2014/main" id="{8CAF8547-51B3-1045-BE49-69E8EB09182F}"/>
                </a:ext>
              </a:extLst>
            </p:cNvPr>
            <p:cNvSpPr>
              <a:spLocks/>
            </p:cNvSpPr>
            <p:nvPr/>
          </p:nvSpPr>
          <p:spPr bwMode="auto">
            <a:xfrm>
              <a:off x="874" y="1427"/>
              <a:ext cx="29" cy="57"/>
            </a:xfrm>
            <a:custGeom>
              <a:avLst/>
              <a:gdLst>
                <a:gd name="T0" fmla="*/ 17 w 20"/>
                <a:gd name="T1" fmla="*/ 0 h 39"/>
                <a:gd name="T2" fmla="*/ 17 w 20"/>
                <a:gd name="T3" fmla="*/ 2 h 39"/>
                <a:gd name="T4" fmla="*/ 16 w 20"/>
                <a:gd name="T5" fmla="*/ 2 h 39"/>
                <a:gd name="T6" fmla="*/ 15 w 20"/>
                <a:gd name="T7" fmla="*/ 2 h 39"/>
                <a:gd name="T8" fmla="*/ 15 w 20"/>
                <a:gd name="T9" fmla="*/ 3 h 39"/>
                <a:gd name="T10" fmla="*/ 10 w 20"/>
                <a:gd name="T11" fmla="*/ 7 h 39"/>
                <a:gd name="T12" fmla="*/ 11 w 20"/>
                <a:gd name="T13" fmla="*/ 7 h 39"/>
                <a:gd name="T14" fmla="*/ 13 w 20"/>
                <a:gd name="T15" fmla="*/ 7 h 39"/>
                <a:gd name="T16" fmla="*/ 14 w 20"/>
                <a:gd name="T17" fmla="*/ 11 h 39"/>
                <a:gd name="T18" fmla="*/ 11 w 20"/>
                <a:gd name="T19" fmla="*/ 17 h 39"/>
                <a:gd name="T20" fmla="*/ 12 w 20"/>
                <a:gd name="T21" fmla="*/ 18 h 39"/>
                <a:gd name="T22" fmla="*/ 8 w 20"/>
                <a:gd name="T23" fmla="*/ 22 h 39"/>
                <a:gd name="T24" fmla="*/ 9 w 20"/>
                <a:gd name="T25" fmla="*/ 22 h 39"/>
                <a:gd name="T26" fmla="*/ 14 w 20"/>
                <a:gd name="T27" fmla="*/ 26 h 39"/>
                <a:gd name="T28" fmla="*/ 10 w 20"/>
                <a:gd name="T29" fmla="*/ 24 h 39"/>
                <a:gd name="T30" fmla="*/ 5 w 20"/>
                <a:gd name="T31" fmla="*/ 27 h 39"/>
                <a:gd name="T32" fmla="*/ 5 w 20"/>
                <a:gd name="T33" fmla="*/ 27 h 39"/>
                <a:gd name="T34" fmla="*/ 2 w 20"/>
                <a:gd name="T35" fmla="*/ 28 h 39"/>
                <a:gd name="T36" fmla="*/ 2 w 20"/>
                <a:gd name="T37" fmla="*/ 28 h 39"/>
                <a:gd name="T38" fmla="*/ 2 w 20"/>
                <a:gd name="T39" fmla="*/ 28 h 39"/>
                <a:gd name="T40" fmla="*/ 2 w 20"/>
                <a:gd name="T41" fmla="*/ 30 h 39"/>
                <a:gd name="T42" fmla="*/ 2 w 20"/>
                <a:gd name="T43" fmla="*/ 30 h 39"/>
                <a:gd name="T44" fmla="*/ 2 w 20"/>
                <a:gd name="T45" fmla="*/ 30 h 39"/>
                <a:gd name="T46" fmla="*/ 2 w 20"/>
                <a:gd name="T47" fmla="*/ 30 h 39"/>
                <a:gd name="T48" fmla="*/ 2 w 20"/>
                <a:gd name="T49" fmla="*/ 30 h 39"/>
                <a:gd name="T50" fmla="*/ 7 w 20"/>
                <a:gd name="T51" fmla="*/ 29 h 39"/>
                <a:gd name="T52" fmla="*/ 7 w 20"/>
                <a:gd name="T53" fmla="*/ 29 h 39"/>
                <a:gd name="T54" fmla="*/ 8 w 20"/>
                <a:gd name="T55" fmla="*/ 29 h 39"/>
                <a:gd name="T56" fmla="*/ 8 w 20"/>
                <a:gd name="T57" fmla="*/ 29 h 39"/>
                <a:gd name="T58" fmla="*/ 8 w 20"/>
                <a:gd name="T59" fmla="*/ 29 h 39"/>
                <a:gd name="T60" fmla="*/ 8 w 20"/>
                <a:gd name="T61" fmla="*/ 29 h 39"/>
                <a:gd name="T62" fmla="*/ 8 w 20"/>
                <a:gd name="T63" fmla="*/ 29 h 39"/>
                <a:gd name="T64" fmla="*/ 8 w 20"/>
                <a:gd name="T65" fmla="*/ 29 h 39"/>
                <a:gd name="T66" fmla="*/ 10 w 20"/>
                <a:gd name="T67" fmla="*/ 32 h 39"/>
                <a:gd name="T68" fmla="*/ 10 w 20"/>
                <a:gd name="T69" fmla="*/ 32 h 39"/>
                <a:gd name="T70" fmla="*/ 4 w 20"/>
                <a:gd name="T71" fmla="*/ 39 h 39"/>
                <a:gd name="T72" fmla="*/ 4 w 20"/>
                <a:gd name="T73" fmla="*/ 39 h 39"/>
                <a:gd name="T74" fmla="*/ 12 w 20"/>
                <a:gd name="T75" fmla="*/ 37 h 39"/>
                <a:gd name="T76" fmla="*/ 19 w 20"/>
                <a:gd name="T77" fmla="*/ 38 h 39"/>
                <a:gd name="T78" fmla="*/ 19 w 20"/>
                <a:gd name="T79" fmla="*/ 38 h 39"/>
                <a:gd name="T80" fmla="*/ 19 w 20"/>
                <a:gd name="T81" fmla="*/ 38 h 39"/>
                <a:gd name="T82" fmla="*/ 18 w 20"/>
                <a:gd name="T83" fmla="*/ 38 h 39"/>
                <a:gd name="T84" fmla="*/ 18 w 20"/>
                <a:gd name="T85" fmla="*/ 35 h 39"/>
                <a:gd name="T86" fmla="*/ 17 w 20"/>
                <a:gd name="T87" fmla="*/ 31 h 39"/>
                <a:gd name="T88" fmla="*/ 16 w 20"/>
                <a:gd name="T89" fmla="*/ 25 h 39"/>
                <a:gd name="T90" fmla="*/ 17 w 20"/>
                <a:gd name="T91" fmla="*/ 17 h 39"/>
                <a:gd name="T92" fmla="*/ 17 w 20"/>
                <a:gd name="T93" fmla="*/ 6 h 39"/>
                <a:gd name="T94" fmla="*/ 16 w 20"/>
                <a:gd name="T95" fmla="*/ 6 h 39"/>
                <a:gd name="T96" fmla="*/ 17 w 20"/>
                <a:gd name="T97" fmla="*/ 5 h 39"/>
                <a:gd name="T98" fmla="*/ 17 w 20"/>
                <a:gd name="T99" fmla="*/ 5 h 39"/>
                <a:gd name="T100" fmla="*/ 17 w 20"/>
                <a:gd name="T101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0" h="39">
                  <a:moveTo>
                    <a:pt x="17" y="0"/>
                  </a:moveTo>
                  <a:cubicBezTo>
                    <a:pt x="17" y="2"/>
                    <a:pt x="17" y="2"/>
                    <a:pt x="17" y="2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6" y="2"/>
                    <a:pt x="16" y="2"/>
                    <a:pt x="15" y="2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" y="7"/>
                    <a:pt x="7" y="7"/>
                    <a:pt x="10" y="7"/>
                  </a:cubicBezTo>
                  <a:cubicBezTo>
                    <a:pt x="10" y="7"/>
                    <a:pt x="11" y="7"/>
                    <a:pt x="11" y="7"/>
                  </a:cubicBezTo>
                  <a:cubicBezTo>
                    <a:pt x="12" y="7"/>
                    <a:pt x="12" y="7"/>
                    <a:pt x="13" y="7"/>
                  </a:cubicBezTo>
                  <a:cubicBezTo>
                    <a:pt x="20" y="7"/>
                    <a:pt x="14" y="11"/>
                    <a:pt x="14" y="11"/>
                  </a:cubicBezTo>
                  <a:cubicBezTo>
                    <a:pt x="6" y="15"/>
                    <a:pt x="11" y="17"/>
                    <a:pt x="11" y="17"/>
                  </a:cubicBezTo>
                  <a:cubicBezTo>
                    <a:pt x="18" y="17"/>
                    <a:pt x="12" y="18"/>
                    <a:pt x="12" y="18"/>
                  </a:cubicBezTo>
                  <a:cubicBezTo>
                    <a:pt x="0" y="20"/>
                    <a:pt x="8" y="22"/>
                    <a:pt x="8" y="22"/>
                  </a:cubicBezTo>
                  <a:cubicBezTo>
                    <a:pt x="8" y="22"/>
                    <a:pt x="9" y="22"/>
                    <a:pt x="9" y="22"/>
                  </a:cubicBezTo>
                  <a:cubicBezTo>
                    <a:pt x="13" y="22"/>
                    <a:pt x="14" y="26"/>
                    <a:pt x="14" y="26"/>
                  </a:cubicBezTo>
                  <a:cubicBezTo>
                    <a:pt x="13" y="24"/>
                    <a:pt x="11" y="24"/>
                    <a:pt x="10" y="24"/>
                  </a:cubicBezTo>
                  <a:cubicBezTo>
                    <a:pt x="8" y="24"/>
                    <a:pt x="6" y="25"/>
                    <a:pt x="5" y="27"/>
                  </a:cubicBezTo>
                  <a:cubicBezTo>
                    <a:pt x="5" y="27"/>
                    <a:pt x="5" y="27"/>
                    <a:pt x="5" y="27"/>
                  </a:cubicBezTo>
                  <a:cubicBezTo>
                    <a:pt x="4" y="27"/>
                    <a:pt x="2" y="27"/>
                    <a:pt x="2" y="28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2" y="28"/>
                    <a:pt x="2" y="29"/>
                    <a:pt x="2" y="30"/>
                  </a:cubicBezTo>
                  <a:cubicBezTo>
                    <a:pt x="2" y="30"/>
                    <a:pt x="2" y="30"/>
                    <a:pt x="2" y="30"/>
                  </a:cubicBezTo>
                  <a:cubicBezTo>
                    <a:pt x="2" y="30"/>
                    <a:pt x="2" y="30"/>
                    <a:pt x="2" y="30"/>
                  </a:cubicBezTo>
                  <a:cubicBezTo>
                    <a:pt x="2" y="30"/>
                    <a:pt x="2" y="30"/>
                    <a:pt x="2" y="30"/>
                  </a:cubicBezTo>
                  <a:cubicBezTo>
                    <a:pt x="2" y="30"/>
                    <a:pt x="2" y="30"/>
                    <a:pt x="2" y="30"/>
                  </a:cubicBezTo>
                  <a:cubicBezTo>
                    <a:pt x="4" y="30"/>
                    <a:pt x="5" y="29"/>
                    <a:pt x="7" y="29"/>
                  </a:cubicBezTo>
                  <a:cubicBezTo>
                    <a:pt x="7" y="29"/>
                    <a:pt x="7" y="29"/>
                    <a:pt x="7" y="29"/>
                  </a:cubicBezTo>
                  <a:cubicBezTo>
                    <a:pt x="7" y="29"/>
                    <a:pt x="7" y="29"/>
                    <a:pt x="8" y="29"/>
                  </a:cubicBezTo>
                  <a:cubicBezTo>
                    <a:pt x="8" y="29"/>
                    <a:pt x="8" y="29"/>
                    <a:pt x="8" y="29"/>
                  </a:cubicBezTo>
                  <a:cubicBezTo>
                    <a:pt x="8" y="29"/>
                    <a:pt x="8" y="29"/>
                    <a:pt x="8" y="29"/>
                  </a:cubicBezTo>
                  <a:cubicBezTo>
                    <a:pt x="8" y="29"/>
                    <a:pt x="8" y="29"/>
                    <a:pt x="8" y="29"/>
                  </a:cubicBezTo>
                  <a:cubicBezTo>
                    <a:pt x="8" y="29"/>
                    <a:pt x="8" y="29"/>
                    <a:pt x="8" y="29"/>
                  </a:cubicBezTo>
                  <a:cubicBezTo>
                    <a:pt x="8" y="29"/>
                    <a:pt x="8" y="29"/>
                    <a:pt x="8" y="29"/>
                  </a:cubicBezTo>
                  <a:cubicBezTo>
                    <a:pt x="10" y="29"/>
                    <a:pt x="11" y="29"/>
                    <a:pt x="10" y="32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9" y="35"/>
                    <a:pt x="5" y="36"/>
                    <a:pt x="4" y="39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5" y="38"/>
                    <a:pt x="9" y="37"/>
                    <a:pt x="12" y="37"/>
                  </a:cubicBezTo>
                  <a:cubicBezTo>
                    <a:pt x="15" y="37"/>
                    <a:pt x="19" y="38"/>
                    <a:pt x="19" y="38"/>
                  </a:cubicBezTo>
                  <a:cubicBezTo>
                    <a:pt x="19" y="38"/>
                    <a:pt x="19" y="38"/>
                    <a:pt x="19" y="38"/>
                  </a:cubicBezTo>
                  <a:cubicBezTo>
                    <a:pt x="19" y="38"/>
                    <a:pt x="19" y="38"/>
                    <a:pt x="19" y="38"/>
                  </a:cubicBezTo>
                  <a:cubicBezTo>
                    <a:pt x="19" y="38"/>
                    <a:pt x="19" y="38"/>
                    <a:pt x="18" y="38"/>
                  </a:cubicBezTo>
                  <a:cubicBezTo>
                    <a:pt x="17" y="38"/>
                    <a:pt x="17" y="37"/>
                    <a:pt x="18" y="35"/>
                  </a:cubicBezTo>
                  <a:cubicBezTo>
                    <a:pt x="18" y="35"/>
                    <a:pt x="17" y="33"/>
                    <a:pt x="17" y="31"/>
                  </a:cubicBezTo>
                  <a:cubicBezTo>
                    <a:pt x="17" y="30"/>
                    <a:pt x="16" y="28"/>
                    <a:pt x="16" y="25"/>
                  </a:cubicBezTo>
                  <a:cubicBezTo>
                    <a:pt x="16" y="22"/>
                    <a:pt x="16" y="18"/>
                    <a:pt x="17" y="17"/>
                  </a:cubicBezTo>
                  <a:cubicBezTo>
                    <a:pt x="17" y="17"/>
                    <a:pt x="18" y="6"/>
                    <a:pt x="17" y="6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6" y="6"/>
                    <a:pt x="17" y="6"/>
                    <a:pt x="17" y="5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8" y="1"/>
                    <a:pt x="18" y="0"/>
                    <a:pt x="1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  <a:ea typeface="+mn-ea"/>
              </a:endParaRPr>
            </a:p>
          </p:txBody>
        </p:sp>
        <p:sp>
          <p:nvSpPr>
            <p:cNvPr id="54" name="Freeform 446">
              <a:extLst>
                <a:ext uri="{FF2B5EF4-FFF2-40B4-BE49-F238E27FC236}">
                  <a16:creationId xmlns:a16="http://schemas.microsoft.com/office/drawing/2014/main" id="{87793D68-6873-1C46-925E-679BCBA01DF1}"/>
                </a:ext>
              </a:extLst>
            </p:cNvPr>
            <p:cNvSpPr>
              <a:spLocks/>
            </p:cNvSpPr>
            <p:nvPr/>
          </p:nvSpPr>
          <p:spPr bwMode="auto">
            <a:xfrm>
              <a:off x="896" y="1427"/>
              <a:ext cx="3" cy="3"/>
            </a:xfrm>
            <a:custGeom>
              <a:avLst/>
              <a:gdLst>
                <a:gd name="T0" fmla="*/ 2 w 2"/>
                <a:gd name="T1" fmla="*/ 0 h 2"/>
                <a:gd name="T2" fmla="*/ 1 w 2"/>
                <a:gd name="T3" fmla="*/ 0 h 2"/>
                <a:gd name="T4" fmla="*/ 0 w 2"/>
                <a:gd name="T5" fmla="*/ 2 h 2"/>
                <a:gd name="T6" fmla="*/ 1 w 2"/>
                <a:gd name="T7" fmla="*/ 2 h 2"/>
                <a:gd name="T8" fmla="*/ 2 w 2"/>
                <a:gd name="T9" fmla="*/ 2 h 2"/>
                <a:gd name="T10" fmla="*/ 2 w 2"/>
                <a:gd name="T11" fmla="*/ 0 h 2"/>
                <a:gd name="T12" fmla="*/ 2 w 2"/>
                <a:gd name="T13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">
                  <a:moveTo>
                    <a:pt x="2" y="0"/>
                  </a:moveTo>
                  <a:cubicBezTo>
                    <a:pt x="2" y="0"/>
                    <a:pt x="1" y="0"/>
                    <a:pt x="1" y="0"/>
                  </a:cubicBezTo>
                  <a:cubicBezTo>
                    <a:pt x="2" y="1"/>
                    <a:pt x="1" y="2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2" y="2"/>
                  </a:cubicBezTo>
                  <a:cubicBezTo>
                    <a:pt x="2" y="2"/>
                    <a:pt x="2" y="2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  <a:ea typeface="+mn-ea"/>
              </a:endParaRPr>
            </a:p>
          </p:txBody>
        </p:sp>
        <p:sp>
          <p:nvSpPr>
            <p:cNvPr id="55" name="Freeform 447">
              <a:extLst>
                <a:ext uri="{FF2B5EF4-FFF2-40B4-BE49-F238E27FC236}">
                  <a16:creationId xmlns:a16="http://schemas.microsoft.com/office/drawing/2014/main" id="{56B98F0E-05EF-9F46-8936-4B3D0E4BFAD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77" y="1469"/>
              <a:ext cx="11" cy="15"/>
            </a:xfrm>
            <a:custGeom>
              <a:avLst/>
              <a:gdLst>
                <a:gd name="T0" fmla="*/ 8 w 8"/>
                <a:gd name="T1" fmla="*/ 3 h 10"/>
                <a:gd name="T2" fmla="*/ 8 w 8"/>
                <a:gd name="T3" fmla="*/ 3 h 10"/>
                <a:gd name="T4" fmla="*/ 2 w 8"/>
                <a:gd name="T5" fmla="*/ 10 h 10"/>
                <a:gd name="T6" fmla="*/ 2 w 8"/>
                <a:gd name="T7" fmla="*/ 10 h 10"/>
                <a:gd name="T8" fmla="*/ 8 w 8"/>
                <a:gd name="T9" fmla="*/ 3 h 10"/>
                <a:gd name="T10" fmla="*/ 8 w 8"/>
                <a:gd name="T11" fmla="*/ 3 h 10"/>
                <a:gd name="T12" fmla="*/ 0 w 8"/>
                <a:gd name="T13" fmla="*/ 1 h 10"/>
                <a:gd name="T14" fmla="*/ 0 w 8"/>
                <a:gd name="T15" fmla="*/ 1 h 10"/>
                <a:gd name="T16" fmla="*/ 0 w 8"/>
                <a:gd name="T17" fmla="*/ 1 h 10"/>
                <a:gd name="T18" fmla="*/ 0 w 8"/>
                <a:gd name="T19" fmla="*/ 1 h 10"/>
                <a:gd name="T20" fmla="*/ 0 w 8"/>
                <a:gd name="T21" fmla="*/ 1 h 10"/>
                <a:gd name="T22" fmla="*/ 0 w 8"/>
                <a:gd name="T23" fmla="*/ 1 h 10"/>
                <a:gd name="T24" fmla="*/ 5 w 8"/>
                <a:gd name="T25" fmla="*/ 0 h 10"/>
                <a:gd name="T26" fmla="*/ 5 w 8"/>
                <a:gd name="T27" fmla="*/ 0 h 10"/>
                <a:gd name="T28" fmla="*/ 5 w 8"/>
                <a:gd name="T29" fmla="*/ 0 h 10"/>
                <a:gd name="T30" fmla="*/ 6 w 8"/>
                <a:gd name="T31" fmla="*/ 0 h 10"/>
                <a:gd name="T32" fmla="*/ 6 w 8"/>
                <a:gd name="T33" fmla="*/ 0 h 10"/>
                <a:gd name="T34" fmla="*/ 6 w 8"/>
                <a:gd name="T35" fmla="*/ 0 h 10"/>
                <a:gd name="T36" fmla="*/ 6 w 8"/>
                <a:gd name="T37" fmla="*/ 0 h 10"/>
                <a:gd name="T38" fmla="*/ 6 w 8"/>
                <a:gd name="T39" fmla="*/ 0 h 10"/>
                <a:gd name="T40" fmla="*/ 6 w 8"/>
                <a:gd name="T41" fmla="*/ 0 h 10"/>
                <a:gd name="T42" fmla="*/ 6 w 8"/>
                <a:gd name="T4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" h="10">
                  <a:moveTo>
                    <a:pt x="8" y="3"/>
                  </a:moveTo>
                  <a:cubicBezTo>
                    <a:pt x="8" y="3"/>
                    <a:pt x="8" y="3"/>
                    <a:pt x="8" y="3"/>
                  </a:cubicBezTo>
                  <a:cubicBezTo>
                    <a:pt x="7" y="6"/>
                    <a:pt x="3" y="7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3" y="7"/>
                    <a:pt x="7" y="6"/>
                    <a:pt x="8" y="3"/>
                  </a:cubicBezTo>
                  <a:cubicBezTo>
                    <a:pt x="8" y="3"/>
                    <a:pt x="8" y="3"/>
                    <a:pt x="8" y="3"/>
                  </a:cubicBezTo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moveTo>
                    <a:pt x="6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moveTo>
                    <a:pt x="6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  <a:ea typeface="+mn-ea"/>
              </a:endParaRPr>
            </a:p>
          </p:txBody>
        </p:sp>
        <p:sp>
          <p:nvSpPr>
            <p:cNvPr id="56" name="Freeform 448">
              <a:extLst>
                <a:ext uri="{FF2B5EF4-FFF2-40B4-BE49-F238E27FC236}">
                  <a16:creationId xmlns:a16="http://schemas.microsoft.com/office/drawing/2014/main" id="{88B061D1-F90D-0342-A243-916D1F432A5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03" y="1479"/>
              <a:ext cx="3" cy="3"/>
            </a:xfrm>
            <a:custGeom>
              <a:avLst/>
              <a:gdLst>
                <a:gd name="T0" fmla="*/ 2 w 2"/>
                <a:gd name="T1" fmla="*/ 1 h 2"/>
                <a:gd name="T2" fmla="*/ 0 w 2"/>
                <a:gd name="T3" fmla="*/ 2 h 2"/>
                <a:gd name="T4" fmla="*/ 2 w 2"/>
                <a:gd name="T5" fmla="*/ 1 h 2"/>
                <a:gd name="T6" fmla="*/ 2 w 2"/>
                <a:gd name="T7" fmla="*/ 0 h 2"/>
                <a:gd name="T8" fmla="*/ 2 w 2"/>
                <a:gd name="T9" fmla="*/ 1 h 2"/>
                <a:gd name="T10" fmla="*/ 2 w 2"/>
                <a:gd name="T11" fmla="*/ 1 h 2"/>
                <a:gd name="T12" fmla="*/ 2 w 2"/>
                <a:gd name="T13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">
                  <a:moveTo>
                    <a:pt x="2" y="1"/>
                  </a:moveTo>
                  <a:cubicBezTo>
                    <a:pt x="1" y="2"/>
                    <a:pt x="0" y="2"/>
                    <a:pt x="0" y="2"/>
                  </a:cubicBezTo>
                  <a:cubicBezTo>
                    <a:pt x="0" y="2"/>
                    <a:pt x="1" y="2"/>
                    <a:pt x="2" y="1"/>
                  </a:cubicBezTo>
                  <a:moveTo>
                    <a:pt x="2" y="0"/>
                  </a:moveTo>
                  <a:cubicBezTo>
                    <a:pt x="2" y="0"/>
                    <a:pt x="2" y="0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  <a:ea typeface="+mn-ea"/>
              </a:endParaRPr>
            </a:p>
          </p:txBody>
        </p:sp>
        <p:sp>
          <p:nvSpPr>
            <p:cNvPr id="57" name="Freeform 449">
              <a:extLst>
                <a:ext uri="{FF2B5EF4-FFF2-40B4-BE49-F238E27FC236}">
                  <a16:creationId xmlns:a16="http://schemas.microsoft.com/office/drawing/2014/main" id="{D3E51F9C-9B44-4B49-90D0-BF768C7DB04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90" y="1481"/>
              <a:ext cx="17" cy="9"/>
            </a:xfrm>
            <a:custGeom>
              <a:avLst/>
              <a:gdLst>
                <a:gd name="T0" fmla="*/ 9 w 12"/>
                <a:gd name="T1" fmla="*/ 1 h 6"/>
                <a:gd name="T2" fmla="*/ 11 w 12"/>
                <a:gd name="T3" fmla="*/ 0 h 6"/>
                <a:gd name="T4" fmla="*/ 9 w 12"/>
                <a:gd name="T5" fmla="*/ 1 h 6"/>
                <a:gd name="T6" fmla="*/ 11 w 12"/>
                <a:gd name="T7" fmla="*/ 0 h 6"/>
                <a:gd name="T8" fmla="*/ 8 w 12"/>
                <a:gd name="T9" fmla="*/ 1 h 6"/>
                <a:gd name="T10" fmla="*/ 8 w 12"/>
                <a:gd name="T11" fmla="*/ 1 h 6"/>
                <a:gd name="T12" fmla="*/ 8 w 12"/>
                <a:gd name="T13" fmla="*/ 1 h 6"/>
                <a:gd name="T14" fmla="*/ 8 w 12"/>
                <a:gd name="T15" fmla="*/ 1 h 6"/>
                <a:gd name="T16" fmla="*/ 8 w 12"/>
                <a:gd name="T17" fmla="*/ 1 h 6"/>
                <a:gd name="T18" fmla="*/ 0 w 12"/>
                <a:gd name="T19" fmla="*/ 6 h 6"/>
                <a:gd name="T20" fmla="*/ 1 w 12"/>
                <a:gd name="T21" fmla="*/ 6 h 6"/>
                <a:gd name="T22" fmla="*/ 9 w 12"/>
                <a:gd name="T23" fmla="*/ 2 h 6"/>
                <a:gd name="T24" fmla="*/ 11 w 12"/>
                <a:gd name="T25" fmla="*/ 0 h 6"/>
                <a:gd name="T26" fmla="*/ 12 w 12"/>
                <a:gd name="T27" fmla="*/ 0 h 6"/>
                <a:gd name="T28" fmla="*/ 11 w 12"/>
                <a:gd name="T29" fmla="*/ 0 h 6"/>
                <a:gd name="T30" fmla="*/ 11 w 12"/>
                <a:gd name="T3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2" h="6">
                  <a:moveTo>
                    <a:pt x="9" y="1"/>
                  </a:moveTo>
                  <a:cubicBezTo>
                    <a:pt x="9" y="1"/>
                    <a:pt x="10" y="1"/>
                    <a:pt x="11" y="0"/>
                  </a:cubicBezTo>
                  <a:cubicBezTo>
                    <a:pt x="10" y="1"/>
                    <a:pt x="9" y="1"/>
                    <a:pt x="9" y="1"/>
                  </a:cubicBezTo>
                  <a:moveTo>
                    <a:pt x="11" y="0"/>
                  </a:moveTo>
                  <a:cubicBezTo>
                    <a:pt x="10" y="0"/>
                    <a:pt x="9" y="0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1" y="3"/>
                    <a:pt x="0" y="6"/>
                  </a:cubicBezTo>
                  <a:cubicBezTo>
                    <a:pt x="0" y="6"/>
                    <a:pt x="0" y="6"/>
                    <a:pt x="1" y="6"/>
                  </a:cubicBezTo>
                  <a:cubicBezTo>
                    <a:pt x="2" y="6"/>
                    <a:pt x="5" y="5"/>
                    <a:pt x="9" y="2"/>
                  </a:cubicBezTo>
                  <a:cubicBezTo>
                    <a:pt x="10" y="1"/>
                    <a:pt x="11" y="0"/>
                    <a:pt x="11" y="0"/>
                  </a:cubicBezTo>
                  <a:cubicBezTo>
                    <a:pt x="11" y="0"/>
                    <a:pt x="12" y="0"/>
                    <a:pt x="1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  <a:ea typeface="+mn-ea"/>
              </a:endParaRPr>
            </a:p>
          </p:txBody>
        </p:sp>
        <p:sp>
          <p:nvSpPr>
            <p:cNvPr id="58" name="Freeform 450">
              <a:extLst>
                <a:ext uri="{FF2B5EF4-FFF2-40B4-BE49-F238E27FC236}">
                  <a16:creationId xmlns:a16="http://schemas.microsoft.com/office/drawing/2014/main" id="{B83453FB-36C7-1D45-85C0-51013D83ADC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02" y="1481"/>
              <a:ext cx="13" cy="10"/>
            </a:xfrm>
            <a:custGeom>
              <a:avLst/>
              <a:gdLst>
                <a:gd name="T0" fmla="*/ 7 w 9"/>
                <a:gd name="T1" fmla="*/ 2 h 7"/>
                <a:gd name="T2" fmla="*/ 7 w 9"/>
                <a:gd name="T3" fmla="*/ 5 h 7"/>
                <a:gd name="T4" fmla="*/ 7 w 9"/>
                <a:gd name="T5" fmla="*/ 5 h 7"/>
                <a:gd name="T6" fmla="*/ 9 w 9"/>
                <a:gd name="T7" fmla="*/ 4 h 7"/>
                <a:gd name="T8" fmla="*/ 8 w 9"/>
                <a:gd name="T9" fmla="*/ 3 h 7"/>
                <a:gd name="T10" fmla="*/ 7 w 9"/>
                <a:gd name="T11" fmla="*/ 2 h 7"/>
                <a:gd name="T12" fmla="*/ 4 w 9"/>
                <a:gd name="T13" fmla="*/ 0 h 7"/>
                <a:gd name="T14" fmla="*/ 4 w 9"/>
                <a:gd name="T15" fmla="*/ 1 h 7"/>
                <a:gd name="T16" fmla="*/ 1 w 9"/>
                <a:gd name="T17" fmla="*/ 7 h 7"/>
                <a:gd name="T18" fmla="*/ 6 w 9"/>
                <a:gd name="T19" fmla="*/ 1 h 7"/>
                <a:gd name="T20" fmla="*/ 6 w 9"/>
                <a:gd name="T21" fmla="*/ 2 h 7"/>
                <a:gd name="T22" fmla="*/ 4 w 9"/>
                <a:gd name="T23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" h="7">
                  <a:moveTo>
                    <a:pt x="7" y="2"/>
                  </a:moveTo>
                  <a:cubicBezTo>
                    <a:pt x="7" y="2"/>
                    <a:pt x="8" y="3"/>
                    <a:pt x="7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8" y="5"/>
                    <a:pt x="8" y="5"/>
                    <a:pt x="9" y="4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7" y="2"/>
                    <a:pt x="7" y="2"/>
                    <a:pt x="7" y="2"/>
                  </a:cubicBezTo>
                  <a:moveTo>
                    <a:pt x="4" y="0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0" y="6"/>
                    <a:pt x="1" y="7"/>
                  </a:cubicBezTo>
                  <a:cubicBezTo>
                    <a:pt x="1" y="7"/>
                    <a:pt x="4" y="3"/>
                    <a:pt x="6" y="1"/>
                  </a:cubicBezTo>
                  <a:cubicBezTo>
                    <a:pt x="6" y="1"/>
                    <a:pt x="6" y="1"/>
                    <a:pt x="6" y="2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  <a:ea typeface="+mn-ea"/>
              </a:endParaRPr>
            </a:p>
          </p:txBody>
        </p:sp>
        <p:sp>
          <p:nvSpPr>
            <p:cNvPr id="59" name="Freeform 451">
              <a:extLst>
                <a:ext uri="{FF2B5EF4-FFF2-40B4-BE49-F238E27FC236}">
                  <a16:creationId xmlns:a16="http://schemas.microsoft.com/office/drawing/2014/main" id="{D8A41CAA-DB31-1741-9412-A65F5A1B420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74" y="1395"/>
              <a:ext cx="25" cy="31"/>
            </a:xfrm>
            <a:custGeom>
              <a:avLst/>
              <a:gdLst>
                <a:gd name="T0" fmla="*/ 3 w 17"/>
                <a:gd name="T1" fmla="*/ 19 h 21"/>
                <a:gd name="T2" fmla="*/ 2 w 17"/>
                <a:gd name="T3" fmla="*/ 21 h 21"/>
                <a:gd name="T4" fmla="*/ 2 w 17"/>
                <a:gd name="T5" fmla="*/ 21 h 21"/>
                <a:gd name="T6" fmla="*/ 2 w 17"/>
                <a:gd name="T7" fmla="*/ 21 h 21"/>
                <a:gd name="T8" fmla="*/ 3 w 17"/>
                <a:gd name="T9" fmla="*/ 21 h 21"/>
                <a:gd name="T10" fmla="*/ 3 w 17"/>
                <a:gd name="T11" fmla="*/ 21 h 21"/>
                <a:gd name="T12" fmla="*/ 3 w 17"/>
                <a:gd name="T13" fmla="*/ 19 h 21"/>
                <a:gd name="T14" fmla="*/ 7 w 17"/>
                <a:gd name="T15" fmla="*/ 16 h 21"/>
                <a:gd name="T16" fmla="*/ 5 w 17"/>
                <a:gd name="T17" fmla="*/ 17 h 21"/>
                <a:gd name="T18" fmla="*/ 5 w 17"/>
                <a:gd name="T19" fmla="*/ 19 h 21"/>
                <a:gd name="T20" fmla="*/ 5 w 17"/>
                <a:gd name="T21" fmla="*/ 20 h 21"/>
                <a:gd name="T22" fmla="*/ 7 w 17"/>
                <a:gd name="T23" fmla="*/ 19 h 21"/>
                <a:gd name="T24" fmla="*/ 7 w 17"/>
                <a:gd name="T25" fmla="*/ 16 h 21"/>
                <a:gd name="T26" fmla="*/ 17 w 17"/>
                <a:gd name="T27" fmla="*/ 15 h 21"/>
                <a:gd name="T28" fmla="*/ 17 w 17"/>
                <a:gd name="T29" fmla="*/ 20 h 21"/>
                <a:gd name="T30" fmla="*/ 17 w 17"/>
                <a:gd name="T31" fmla="*/ 16 h 21"/>
                <a:gd name="T32" fmla="*/ 17 w 17"/>
                <a:gd name="T33" fmla="*/ 15 h 21"/>
                <a:gd name="T34" fmla="*/ 10 w 17"/>
                <a:gd name="T35" fmla="*/ 14 h 21"/>
                <a:gd name="T36" fmla="*/ 9 w 17"/>
                <a:gd name="T37" fmla="*/ 15 h 21"/>
                <a:gd name="T38" fmla="*/ 9 w 17"/>
                <a:gd name="T39" fmla="*/ 19 h 21"/>
                <a:gd name="T40" fmla="*/ 10 w 17"/>
                <a:gd name="T41" fmla="*/ 19 h 21"/>
                <a:gd name="T42" fmla="*/ 10 w 17"/>
                <a:gd name="T43" fmla="*/ 14 h 21"/>
                <a:gd name="T44" fmla="*/ 16 w 17"/>
                <a:gd name="T45" fmla="*/ 13 h 21"/>
                <a:gd name="T46" fmla="*/ 16 w 17"/>
                <a:gd name="T47" fmla="*/ 14 h 21"/>
                <a:gd name="T48" fmla="*/ 16 w 17"/>
                <a:gd name="T49" fmla="*/ 17 h 21"/>
                <a:gd name="T50" fmla="*/ 15 w 17"/>
                <a:gd name="T51" fmla="*/ 20 h 21"/>
                <a:gd name="T52" fmla="*/ 16 w 17"/>
                <a:gd name="T53" fmla="*/ 21 h 21"/>
                <a:gd name="T54" fmla="*/ 16 w 17"/>
                <a:gd name="T55" fmla="*/ 21 h 21"/>
                <a:gd name="T56" fmla="*/ 16 w 17"/>
                <a:gd name="T57" fmla="*/ 21 h 21"/>
                <a:gd name="T58" fmla="*/ 17 w 17"/>
                <a:gd name="T59" fmla="*/ 15 h 21"/>
                <a:gd name="T60" fmla="*/ 16 w 17"/>
                <a:gd name="T61" fmla="*/ 13 h 21"/>
                <a:gd name="T62" fmla="*/ 12 w 17"/>
                <a:gd name="T63" fmla="*/ 12 h 21"/>
                <a:gd name="T64" fmla="*/ 12 w 17"/>
                <a:gd name="T65" fmla="*/ 14 h 21"/>
                <a:gd name="T66" fmla="*/ 11 w 17"/>
                <a:gd name="T67" fmla="*/ 14 h 21"/>
                <a:gd name="T68" fmla="*/ 11 w 17"/>
                <a:gd name="T69" fmla="*/ 17 h 21"/>
                <a:gd name="T70" fmla="*/ 11 w 17"/>
                <a:gd name="T71" fmla="*/ 19 h 21"/>
                <a:gd name="T72" fmla="*/ 11 w 17"/>
                <a:gd name="T73" fmla="*/ 19 h 21"/>
                <a:gd name="T74" fmla="*/ 13 w 17"/>
                <a:gd name="T75" fmla="*/ 19 h 21"/>
                <a:gd name="T76" fmla="*/ 13 w 17"/>
                <a:gd name="T77" fmla="*/ 16 h 21"/>
                <a:gd name="T78" fmla="*/ 12 w 17"/>
                <a:gd name="T79" fmla="*/ 12 h 21"/>
                <a:gd name="T80" fmla="*/ 4 w 17"/>
                <a:gd name="T81" fmla="*/ 0 h 21"/>
                <a:gd name="T82" fmla="*/ 8 w 17"/>
                <a:gd name="T83" fmla="*/ 6 h 21"/>
                <a:gd name="T84" fmla="*/ 11 w 17"/>
                <a:gd name="T85" fmla="*/ 8 h 21"/>
                <a:gd name="T86" fmla="*/ 6 w 17"/>
                <a:gd name="T87" fmla="*/ 11 h 21"/>
                <a:gd name="T88" fmla="*/ 8 w 17"/>
                <a:gd name="T89" fmla="*/ 12 h 21"/>
                <a:gd name="T90" fmla="*/ 8 w 17"/>
                <a:gd name="T91" fmla="*/ 12 h 21"/>
                <a:gd name="T92" fmla="*/ 10 w 17"/>
                <a:gd name="T93" fmla="*/ 12 h 21"/>
                <a:gd name="T94" fmla="*/ 11 w 17"/>
                <a:gd name="T95" fmla="*/ 11 h 21"/>
                <a:gd name="T96" fmla="*/ 14 w 17"/>
                <a:gd name="T97" fmla="*/ 12 h 21"/>
                <a:gd name="T98" fmla="*/ 14 w 17"/>
                <a:gd name="T99" fmla="*/ 19 h 21"/>
                <a:gd name="T100" fmla="*/ 15 w 17"/>
                <a:gd name="T101" fmla="*/ 20 h 21"/>
                <a:gd name="T102" fmla="*/ 15 w 17"/>
                <a:gd name="T103" fmla="*/ 14 h 21"/>
                <a:gd name="T104" fmla="*/ 15 w 17"/>
                <a:gd name="T105" fmla="*/ 12 h 21"/>
                <a:gd name="T106" fmla="*/ 16 w 17"/>
                <a:gd name="T107" fmla="*/ 12 h 21"/>
                <a:gd name="T108" fmla="*/ 16 w 17"/>
                <a:gd name="T109" fmla="*/ 12 h 21"/>
                <a:gd name="T110" fmla="*/ 17 w 17"/>
                <a:gd name="T111" fmla="*/ 13 h 21"/>
                <a:gd name="T112" fmla="*/ 15 w 17"/>
                <a:gd name="T113" fmla="*/ 6 h 21"/>
                <a:gd name="T114" fmla="*/ 5 w 17"/>
                <a:gd name="T115" fmla="*/ 0 h 21"/>
                <a:gd name="T116" fmla="*/ 4 w 17"/>
                <a:gd name="T117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7" h="21">
                  <a:moveTo>
                    <a:pt x="3" y="19"/>
                  </a:moveTo>
                  <a:cubicBezTo>
                    <a:pt x="1" y="20"/>
                    <a:pt x="1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20"/>
                    <a:pt x="3" y="19"/>
                    <a:pt x="3" y="19"/>
                  </a:cubicBezTo>
                  <a:moveTo>
                    <a:pt x="7" y="16"/>
                  </a:moveTo>
                  <a:cubicBezTo>
                    <a:pt x="6" y="17"/>
                    <a:pt x="6" y="17"/>
                    <a:pt x="5" y="17"/>
                  </a:cubicBezTo>
                  <a:cubicBezTo>
                    <a:pt x="5" y="18"/>
                    <a:pt x="5" y="19"/>
                    <a:pt x="5" y="19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6" y="20"/>
                    <a:pt x="6" y="20"/>
                    <a:pt x="7" y="19"/>
                  </a:cubicBezTo>
                  <a:cubicBezTo>
                    <a:pt x="7" y="18"/>
                    <a:pt x="7" y="17"/>
                    <a:pt x="7" y="16"/>
                  </a:cubicBezTo>
                  <a:moveTo>
                    <a:pt x="17" y="15"/>
                  </a:moveTo>
                  <a:cubicBezTo>
                    <a:pt x="17" y="16"/>
                    <a:pt x="17" y="19"/>
                    <a:pt x="17" y="20"/>
                  </a:cubicBezTo>
                  <a:cubicBezTo>
                    <a:pt x="17" y="19"/>
                    <a:pt x="17" y="17"/>
                    <a:pt x="17" y="16"/>
                  </a:cubicBezTo>
                  <a:cubicBezTo>
                    <a:pt x="17" y="16"/>
                    <a:pt x="17" y="16"/>
                    <a:pt x="17" y="15"/>
                  </a:cubicBezTo>
                  <a:moveTo>
                    <a:pt x="10" y="14"/>
                  </a:moveTo>
                  <a:cubicBezTo>
                    <a:pt x="10" y="15"/>
                    <a:pt x="9" y="15"/>
                    <a:pt x="9" y="15"/>
                  </a:cubicBezTo>
                  <a:cubicBezTo>
                    <a:pt x="9" y="16"/>
                    <a:pt x="9" y="18"/>
                    <a:pt x="9" y="19"/>
                  </a:cubicBezTo>
                  <a:cubicBezTo>
                    <a:pt x="9" y="19"/>
                    <a:pt x="9" y="19"/>
                    <a:pt x="10" y="19"/>
                  </a:cubicBezTo>
                  <a:cubicBezTo>
                    <a:pt x="10" y="18"/>
                    <a:pt x="10" y="16"/>
                    <a:pt x="10" y="14"/>
                  </a:cubicBezTo>
                  <a:moveTo>
                    <a:pt x="16" y="13"/>
                  </a:moveTo>
                  <a:cubicBezTo>
                    <a:pt x="16" y="13"/>
                    <a:pt x="16" y="14"/>
                    <a:pt x="16" y="14"/>
                  </a:cubicBezTo>
                  <a:cubicBezTo>
                    <a:pt x="15" y="14"/>
                    <a:pt x="16" y="17"/>
                    <a:pt x="16" y="17"/>
                  </a:cubicBezTo>
                  <a:cubicBezTo>
                    <a:pt x="15" y="18"/>
                    <a:pt x="15" y="19"/>
                    <a:pt x="15" y="20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17" y="18"/>
                    <a:pt x="17" y="15"/>
                    <a:pt x="17" y="15"/>
                  </a:cubicBezTo>
                  <a:cubicBezTo>
                    <a:pt x="17" y="14"/>
                    <a:pt x="16" y="13"/>
                    <a:pt x="16" y="13"/>
                  </a:cubicBezTo>
                  <a:moveTo>
                    <a:pt x="12" y="12"/>
                  </a:moveTo>
                  <a:cubicBezTo>
                    <a:pt x="12" y="13"/>
                    <a:pt x="12" y="14"/>
                    <a:pt x="12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5"/>
                    <a:pt x="11" y="17"/>
                    <a:pt x="11" y="17"/>
                  </a:cubicBezTo>
                  <a:cubicBezTo>
                    <a:pt x="11" y="18"/>
                    <a:pt x="11" y="18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2" y="19"/>
                    <a:pt x="13" y="19"/>
                    <a:pt x="13" y="19"/>
                  </a:cubicBezTo>
                  <a:cubicBezTo>
                    <a:pt x="13" y="17"/>
                    <a:pt x="13" y="16"/>
                    <a:pt x="13" y="16"/>
                  </a:cubicBezTo>
                  <a:cubicBezTo>
                    <a:pt x="13" y="13"/>
                    <a:pt x="12" y="13"/>
                    <a:pt x="12" y="12"/>
                  </a:cubicBezTo>
                  <a:moveTo>
                    <a:pt x="4" y="0"/>
                  </a:moveTo>
                  <a:cubicBezTo>
                    <a:pt x="0" y="0"/>
                    <a:pt x="8" y="6"/>
                    <a:pt x="8" y="6"/>
                  </a:cubicBezTo>
                  <a:cubicBezTo>
                    <a:pt x="7" y="8"/>
                    <a:pt x="11" y="8"/>
                    <a:pt x="11" y="8"/>
                  </a:cubicBezTo>
                  <a:cubicBezTo>
                    <a:pt x="8" y="9"/>
                    <a:pt x="7" y="10"/>
                    <a:pt x="6" y="11"/>
                  </a:cubicBezTo>
                  <a:cubicBezTo>
                    <a:pt x="7" y="11"/>
                    <a:pt x="8" y="12"/>
                    <a:pt x="8" y="12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9" y="12"/>
                    <a:pt x="10" y="12"/>
                    <a:pt x="10" y="12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2" y="11"/>
                    <a:pt x="13" y="11"/>
                    <a:pt x="14" y="12"/>
                  </a:cubicBezTo>
                  <a:cubicBezTo>
                    <a:pt x="14" y="12"/>
                    <a:pt x="14" y="12"/>
                    <a:pt x="14" y="19"/>
                  </a:cubicBezTo>
                  <a:cubicBezTo>
                    <a:pt x="14" y="19"/>
                    <a:pt x="15" y="19"/>
                    <a:pt x="15" y="20"/>
                  </a:cubicBezTo>
                  <a:cubicBezTo>
                    <a:pt x="15" y="16"/>
                    <a:pt x="15" y="14"/>
                    <a:pt x="15" y="14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6" y="12"/>
                    <a:pt x="17" y="12"/>
                    <a:pt x="17" y="13"/>
                  </a:cubicBezTo>
                  <a:cubicBezTo>
                    <a:pt x="16" y="11"/>
                    <a:pt x="16" y="9"/>
                    <a:pt x="15" y="6"/>
                  </a:cubicBezTo>
                  <a:cubicBezTo>
                    <a:pt x="11" y="0"/>
                    <a:pt x="5" y="0"/>
                    <a:pt x="5" y="0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  <a:ea typeface="+mn-ea"/>
              </a:endParaRPr>
            </a:p>
          </p:txBody>
        </p:sp>
        <p:sp>
          <p:nvSpPr>
            <p:cNvPr id="60" name="Freeform 452">
              <a:extLst>
                <a:ext uri="{FF2B5EF4-FFF2-40B4-BE49-F238E27FC236}">
                  <a16:creationId xmlns:a16="http://schemas.microsoft.com/office/drawing/2014/main" id="{C528171C-0916-6C41-9606-B6BD47AAFC12}"/>
                </a:ext>
              </a:extLst>
            </p:cNvPr>
            <p:cNvSpPr>
              <a:spLocks/>
            </p:cNvSpPr>
            <p:nvPr/>
          </p:nvSpPr>
          <p:spPr bwMode="auto">
            <a:xfrm>
              <a:off x="877" y="1426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  <a:ea typeface="+mn-ea"/>
              </a:endParaRPr>
            </a:p>
          </p:txBody>
        </p:sp>
        <p:sp>
          <p:nvSpPr>
            <p:cNvPr id="61" name="Freeform 453">
              <a:extLst>
                <a:ext uri="{FF2B5EF4-FFF2-40B4-BE49-F238E27FC236}">
                  <a16:creationId xmlns:a16="http://schemas.microsoft.com/office/drawing/2014/main" id="{8F3F640C-54B4-AF48-83FD-24357218A22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78" y="1411"/>
              <a:ext cx="9" cy="15"/>
            </a:xfrm>
            <a:custGeom>
              <a:avLst/>
              <a:gdLst>
                <a:gd name="T0" fmla="*/ 2 w 6"/>
                <a:gd name="T1" fmla="*/ 6 h 10"/>
                <a:gd name="T2" fmla="*/ 0 w 6"/>
                <a:gd name="T3" fmla="*/ 8 h 10"/>
                <a:gd name="T4" fmla="*/ 0 w 6"/>
                <a:gd name="T5" fmla="*/ 10 h 10"/>
                <a:gd name="T6" fmla="*/ 0 w 6"/>
                <a:gd name="T7" fmla="*/ 10 h 10"/>
                <a:gd name="T8" fmla="*/ 2 w 6"/>
                <a:gd name="T9" fmla="*/ 9 h 10"/>
                <a:gd name="T10" fmla="*/ 2 w 6"/>
                <a:gd name="T11" fmla="*/ 8 h 10"/>
                <a:gd name="T12" fmla="*/ 2 w 6"/>
                <a:gd name="T13" fmla="*/ 6 h 10"/>
                <a:gd name="T14" fmla="*/ 6 w 6"/>
                <a:gd name="T15" fmla="*/ 4 h 10"/>
                <a:gd name="T16" fmla="*/ 4 w 6"/>
                <a:gd name="T17" fmla="*/ 5 h 10"/>
                <a:gd name="T18" fmla="*/ 4 w 6"/>
                <a:gd name="T19" fmla="*/ 8 h 10"/>
                <a:gd name="T20" fmla="*/ 6 w 6"/>
                <a:gd name="T21" fmla="*/ 8 h 10"/>
                <a:gd name="T22" fmla="*/ 6 w 6"/>
                <a:gd name="T23" fmla="*/ 4 h 10"/>
                <a:gd name="T24" fmla="*/ 3 w 6"/>
                <a:gd name="T25" fmla="*/ 0 h 10"/>
                <a:gd name="T26" fmla="*/ 4 w 6"/>
                <a:gd name="T27" fmla="*/ 1 h 10"/>
                <a:gd name="T28" fmla="*/ 5 w 6"/>
                <a:gd name="T29" fmla="*/ 1 h 10"/>
                <a:gd name="T30" fmla="*/ 5 w 6"/>
                <a:gd name="T31" fmla="*/ 1 h 10"/>
                <a:gd name="T32" fmla="*/ 5 w 6"/>
                <a:gd name="T33" fmla="*/ 1 h 10"/>
                <a:gd name="T34" fmla="*/ 3 w 6"/>
                <a:gd name="T35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" h="10">
                  <a:moveTo>
                    <a:pt x="2" y="6"/>
                  </a:moveTo>
                  <a:cubicBezTo>
                    <a:pt x="1" y="7"/>
                    <a:pt x="1" y="7"/>
                    <a:pt x="0" y="8"/>
                  </a:cubicBezTo>
                  <a:cubicBezTo>
                    <a:pt x="0" y="8"/>
                    <a:pt x="0" y="9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1" y="10"/>
                    <a:pt x="1" y="10"/>
                    <a:pt x="2" y="9"/>
                  </a:cubicBezTo>
                  <a:cubicBezTo>
                    <a:pt x="2" y="9"/>
                    <a:pt x="2" y="9"/>
                    <a:pt x="2" y="8"/>
                  </a:cubicBezTo>
                  <a:cubicBezTo>
                    <a:pt x="2" y="8"/>
                    <a:pt x="2" y="7"/>
                    <a:pt x="2" y="6"/>
                  </a:cubicBezTo>
                  <a:moveTo>
                    <a:pt x="6" y="4"/>
                  </a:moveTo>
                  <a:cubicBezTo>
                    <a:pt x="5" y="4"/>
                    <a:pt x="5" y="5"/>
                    <a:pt x="4" y="5"/>
                  </a:cubicBezTo>
                  <a:cubicBezTo>
                    <a:pt x="4" y="6"/>
                    <a:pt x="4" y="7"/>
                    <a:pt x="4" y="8"/>
                  </a:cubicBezTo>
                  <a:cubicBezTo>
                    <a:pt x="5" y="8"/>
                    <a:pt x="5" y="8"/>
                    <a:pt x="6" y="8"/>
                  </a:cubicBezTo>
                  <a:cubicBezTo>
                    <a:pt x="6" y="7"/>
                    <a:pt x="6" y="5"/>
                    <a:pt x="6" y="4"/>
                  </a:cubicBezTo>
                  <a:moveTo>
                    <a:pt x="3" y="0"/>
                  </a:moveTo>
                  <a:cubicBezTo>
                    <a:pt x="2" y="1"/>
                    <a:pt x="3" y="1"/>
                    <a:pt x="4" y="1"/>
                  </a:cubicBezTo>
                  <a:cubicBezTo>
                    <a:pt x="4" y="1"/>
                    <a:pt x="5" y="1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4" y="0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  <a:ea typeface="+mn-ea"/>
              </a:endParaRPr>
            </a:p>
          </p:txBody>
        </p:sp>
        <p:sp>
          <p:nvSpPr>
            <p:cNvPr id="62" name="Freeform 454">
              <a:extLst>
                <a:ext uri="{FF2B5EF4-FFF2-40B4-BE49-F238E27FC236}">
                  <a16:creationId xmlns:a16="http://schemas.microsoft.com/office/drawing/2014/main" id="{33F7B391-D792-6D40-A20F-5DB6AFAC652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88" y="1411"/>
              <a:ext cx="6" cy="12"/>
            </a:xfrm>
            <a:custGeom>
              <a:avLst/>
              <a:gdLst>
                <a:gd name="T0" fmla="*/ 1 w 4"/>
                <a:gd name="T1" fmla="*/ 3 h 8"/>
                <a:gd name="T2" fmla="*/ 0 w 4"/>
                <a:gd name="T3" fmla="*/ 3 h 8"/>
                <a:gd name="T4" fmla="*/ 0 w 4"/>
                <a:gd name="T5" fmla="*/ 8 h 8"/>
                <a:gd name="T6" fmla="*/ 1 w 4"/>
                <a:gd name="T7" fmla="*/ 8 h 8"/>
                <a:gd name="T8" fmla="*/ 1 w 4"/>
                <a:gd name="T9" fmla="*/ 6 h 8"/>
                <a:gd name="T10" fmla="*/ 1 w 4"/>
                <a:gd name="T11" fmla="*/ 3 h 8"/>
                <a:gd name="T12" fmla="*/ 1 w 4"/>
                <a:gd name="T13" fmla="*/ 0 h 8"/>
                <a:gd name="T14" fmla="*/ 0 w 4"/>
                <a:gd name="T15" fmla="*/ 1 h 8"/>
                <a:gd name="T16" fmla="*/ 1 w 4"/>
                <a:gd name="T17" fmla="*/ 0 h 8"/>
                <a:gd name="T18" fmla="*/ 2 w 4"/>
                <a:gd name="T19" fmla="*/ 1 h 8"/>
                <a:gd name="T20" fmla="*/ 3 w 4"/>
                <a:gd name="T21" fmla="*/ 5 h 8"/>
                <a:gd name="T22" fmla="*/ 3 w 4"/>
                <a:gd name="T23" fmla="*/ 8 h 8"/>
                <a:gd name="T24" fmla="*/ 4 w 4"/>
                <a:gd name="T25" fmla="*/ 8 h 8"/>
                <a:gd name="T26" fmla="*/ 4 w 4"/>
                <a:gd name="T27" fmla="*/ 1 h 8"/>
                <a:gd name="T28" fmla="*/ 1 w 4"/>
                <a:gd name="T2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" h="8">
                  <a:moveTo>
                    <a:pt x="1" y="3"/>
                  </a:moveTo>
                  <a:cubicBezTo>
                    <a:pt x="1" y="3"/>
                    <a:pt x="0" y="3"/>
                    <a:pt x="0" y="3"/>
                  </a:cubicBezTo>
                  <a:cubicBezTo>
                    <a:pt x="0" y="5"/>
                    <a:pt x="0" y="7"/>
                    <a:pt x="0" y="8"/>
                  </a:cubicBezTo>
                  <a:cubicBezTo>
                    <a:pt x="0" y="8"/>
                    <a:pt x="1" y="8"/>
                    <a:pt x="1" y="8"/>
                  </a:cubicBezTo>
                  <a:cubicBezTo>
                    <a:pt x="1" y="7"/>
                    <a:pt x="1" y="7"/>
                    <a:pt x="1" y="6"/>
                  </a:cubicBezTo>
                  <a:cubicBezTo>
                    <a:pt x="1" y="6"/>
                    <a:pt x="1" y="4"/>
                    <a:pt x="1" y="3"/>
                  </a:cubicBezTo>
                  <a:moveTo>
                    <a:pt x="1" y="0"/>
                  </a:moveTo>
                  <a:cubicBezTo>
                    <a:pt x="1" y="0"/>
                    <a:pt x="1" y="0"/>
                    <a:pt x="0" y="1"/>
                  </a:cubicBezTo>
                  <a:cubicBezTo>
                    <a:pt x="1" y="1"/>
                    <a:pt x="1" y="0"/>
                    <a:pt x="1" y="0"/>
                  </a:cubicBezTo>
                  <a:cubicBezTo>
                    <a:pt x="2" y="0"/>
                    <a:pt x="2" y="1"/>
                    <a:pt x="2" y="1"/>
                  </a:cubicBezTo>
                  <a:cubicBezTo>
                    <a:pt x="2" y="2"/>
                    <a:pt x="3" y="2"/>
                    <a:pt x="3" y="5"/>
                  </a:cubicBezTo>
                  <a:cubicBezTo>
                    <a:pt x="3" y="5"/>
                    <a:pt x="3" y="6"/>
                    <a:pt x="3" y="8"/>
                  </a:cubicBezTo>
                  <a:cubicBezTo>
                    <a:pt x="3" y="8"/>
                    <a:pt x="4" y="8"/>
                    <a:pt x="4" y="8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3" y="0"/>
                    <a:pt x="2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  <a:ea typeface="+mn-ea"/>
              </a:endParaRPr>
            </a:p>
          </p:txBody>
        </p:sp>
        <p:sp>
          <p:nvSpPr>
            <p:cNvPr id="63" name="Freeform 455">
              <a:extLst>
                <a:ext uri="{FF2B5EF4-FFF2-40B4-BE49-F238E27FC236}">
                  <a16:creationId xmlns:a16="http://schemas.microsoft.com/office/drawing/2014/main" id="{601B2FF8-C882-684E-81ED-05BEBAB1DE65}"/>
                </a:ext>
              </a:extLst>
            </p:cNvPr>
            <p:cNvSpPr>
              <a:spLocks/>
            </p:cNvSpPr>
            <p:nvPr/>
          </p:nvSpPr>
          <p:spPr bwMode="auto">
            <a:xfrm>
              <a:off x="896" y="1413"/>
              <a:ext cx="3" cy="13"/>
            </a:xfrm>
            <a:custGeom>
              <a:avLst/>
              <a:gdLst>
                <a:gd name="T0" fmla="*/ 0 w 2"/>
                <a:gd name="T1" fmla="*/ 0 h 9"/>
                <a:gd name="T2" fmla="*/ 0 w 2"/>
                <a:gd name="T3" fmla="*/ 2 h 9"/>
                <a:gd name="T4" fmla="*/ 0 w 2"/>
                <a:gd name="T5" fmla="*/ 8 h 9"/>
                <a:gd name="T6" fmla="*/ 0 w 2"/>
                <a:gd name="T7" fmla="*/ 8 h 9"/>
                <a:gd name="T8" fmla="*/ 1 w 2"/>
                <a:gd name="T9" fmla="*/ 5 h 9"/>
                <a:gd name="T10" fmla="*/ 1 w 2"/>
                <a:gd name="T11" fmla="*/ 2 h 9"/>
                <a:gd name="T12" fmla="*/ 1 w 2"/>
                <a:gd name="T13" fmla="*/ 1 h 9"/>
                <a:gd name="T14" fmla="*/ 2 w 2"/>
                <a:gd name="T15" fmla="*/ 3 h 9"/>
                <a:gd name="T16" fmla="*/ 1 w 2"/>
                <a:gd name="T17" fmla="*/ 9 h 9"/>
                <a:gd name="T18" fmla="*/ 2 w 2"/>
                <a:gd name="T19" fmla="*/ 8 h 9"/>
                <a:gd name="T20" fmla="*/ 2 w 2"/>
                <a:gd name="T21" fmla="*/ 3 h 9"/>
                <a:gd name="T22" fmla="*/ 2 w 2"/>
                <a:gd name="T23" fmla="*/ 1 h 9"/>
                <a:gd name="T24" fmla="*/ 1 w 2"/>
                <a:gd name="T25" fmla="*/ 0 h 9"/>
                <a:gd name="T26" fmla="*/ 1 w 2"/>
                <a:gd name="T27" fmla="*/ 0 h 9"/>
                <a:gd name="T28" fmla="*/ 0 w 2"/>
                <a:gd name="T2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" h="9">
                  <a:moveTo>
                    <a:pt x="0" y="0"/>
                  </a:moveTo>
                  <a:cubicBezTo>
                    <a:pt x="0" y="0"/>
                    <a:pt x="0" y="0"/>
                    <a:pt x="0" y="2"/>
                  </a:cubicBezTo>
                  <a:cubicBezTo>
                    <a:pt x="0" y="2"/>
                    <a:pt x="0" y="4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7"/>
                    <a:pt x="0" y="6"/>
                    <a:pt x="1" y="5"/>
                  </a:cubicBezTo>
                  <a:cubicBezTo>
                    <a:pt x="1" y="5"/>
                    <a:pt x="0" y="2"/>
                    <a:pt x="1" y="2"/>
                  </a:cubicBezTo>
                  <a:cubicBezTo>
                    <a:pt x="1" y="2"/>
                    <a:pt x="1" y="1"/>
                    <a:pt x="1" y="1"/>
                  </a:cubicBezTo>
                  <a:cubicBezTo>
                    <a:pt x="1" y="1"/>
                    <a:pt x="2" y="2"/>
                    <a:pt x="2" y="3"/>
                  </a:cubicBezTo>
                  <a:cubicBezTo>
                    <a:pt x="2" y="3"/>
                    <a:pt x="2" y="6"/>
                    <a:pt x="1" y="9"/>
                  </a:cubicBezTo>
                  <a:cubicBezTo>
                    <a:pt x="2" y="9"/>
                    <a:pt x="2" y="8"/>
                    <a:pt x="2" y="8"/>
                  </a:cubicBezTo>
                  <a:cubicBezTo>
                    <a:pt x="2" y="7"/>
                    <a:pt x="2" y="4"/>
                    <a:pt x="2" y="3"/>
                  </a:cubicBezTo>
                  <a:cubicBezTo>
                    <a:pt x="2" y="3"/>
                    <a:pt x="2" y="2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  <a:ea typeface="+mn-ea"/>
              </a:endParaRPr>
            </a:p>
          </p:txBody>
        </p:sp>
        <p:sp>
          <p:nvSpPr>
            <p:cNvPr id="64" name="Freeform 456">
              <a:extLst>
                <a:ext uri="{FF2B5EF4-FFF2-40B4-BE49-F238E27FC236}">
                  <a16:creationId xmlns:a16="http://schemas.microsoft.com/office/drawing/2014/main" id="{452C4989-C022-D94F-82C4-4E431BB7B220}"/>
                </a:ext>
              </a:extLst>
            </p:cNvPr>
            <p:cNvSpPr>
              <a:spLocks/>
            </p:cNvSpPr>
            <p:nvPr/>
          </p:nvSpPr>
          <p:spPr bwMode="auto">
            <a:xfrm>
              <a:off x="854" y="1411"/>
              <a:ext cx="29" cy="55"/>
            </a:xfrm>
            <a:custGeom>
              <a:avLst/>
              <a:gdLst>
                <a:gd name="T0" fmla="*/ 20 w 20"/>
                <a:gd name="T1" fmla="*/ 26 h 38"/>
                <a:gd name="T2" fmla="*/ 20 w 20"/>
                <a:gd name="T3" fmla="*/ 29 h 38"/>
                <a:gd name="T4" fmla="*/ 18 w 20"/>
                <a:gd name="T5" fmla="*/ 32 h 38"/>
                <a:gd name="T6" fmla="*/ 16 w 20"/>
                <a:gd name="T7" fmla="*/ 34 h 38"/>
                <a:gd name="T8" fmla="*/ 13 w 20"/>
                <a:gd name="T9" fmla="*/ 34 h 38"/>
                <a:gd name="T10" fmla="*/ 13 w 20"/>
                <a:gd name="T11" fmla="*/ 37 h 38"/>
                <a:gd name="T12" fmla="*/ 13 w 20"/>
                <a:gd name="T13" fmla="*/ 38 h 38"/>
                <a:gd name="T14" fmla="*/ 12 w 20"/>
                <a:gd name="T15" fmla="*/ 38 h 38"/>
                <a:gd name="T16" fmla="*/ 9 w 20"/>
                <a:gd name="T17" fmla="*/ 38 h 38"/>
                <a:gd name="T18" fmla="*/ 8 w 20"/>
                <a:gd name="T19" fmla="*/ 38 h 38"/>
                <a:gd name="T20" fmla="*/ 7 w 20"/>
                <a:gd name="T21" fmla="*/ 37 h 38"/>
                <a:gd name="T22" fmla="*/ 7 w 20"/>
                <a:gd name="T23" fmla="*/ 35 h 38"/>
                <a:gd name="T24" fmla="*/ 3 w 20"/>
                <a:gd name="T25" fmla="*/ 34 h 38"/>
                <a:gd name="T26" fmla="*/ 0 w 20"/>
                <a:gd name="T27" fmla="*/ 33 h 38"/>
                <a:gd name="T28" fmla="*/ 0 w 20"/>
                <a:gd name="T29" fmla="*/ 32 h 38"/>
                <a:gd name="T30" fmla="*/ 0 w 20"/>
                <a:gd name="T31" fmla="*/ 31 h 38"/>
                <a:gd name="T32" fmla="*/ 1 w 20"/>
                <a:gd name="T33" fmla="*/ 29 h 38"/>
                <a:gd name="T34" fmla="*/ 1 w 20"/>
                <a:gd name="T35" fmla="*/ 29 h 38"/>
                <a:gd name="T36" fmla="*/ 2 w 20"/>
                <a:gd name="T37" fmla="*/ 29 h 38"/>
                <a:gd name="T38" fmla="*/ 2 w 20"/>
                <a:gd name="T39" fmla="*/ 29 h 38"/>
                <a:gd name="T40" fmla="*/ 4 w 20"/>
                <a:gd name="T41" fmla="*/ 30 h 38"/>
                <a:gd name="T42" fmla="*/ 8 w 20"/>
                <a:gd name="T43" fmla="*/ 30 h 38"/>
                <a:gd name="T44" fmla="*/ 12 w 20"/>
                <a:gd name="T45" fmla="*/ 29 h 38"/>
                <a:gd name="T46" fmla="*/ 14 w 20"/>
                <a:gd name="T47" fmla="*/ 26 h 38"/>
                <a:gd name="T48" fmla="*/ 13 w 20"/>
                <a:gd name="T49" fmla="*/ 24 h 38"/>
                <a:gd name="T50" fmla="*/ 9 w 20"/>
                <a:gd name="T51" fmla="*/ 21 h 38"/>
                <a:gd name="T52" fmla="*/ 6 w 20"/>
                <a:gd name="T53" fmla="*/ 20 h 38"/>
                <a:gd name="T54" fmla="*/ 3 w 20"/>
                <a:gd name="T55" fmla="*/ 18 h 38"/>
                <a:gd name="T56" fmla="*/ 1 w 20"/>
                <a:gd name="T57" fmla="*/ 15 h 38"/>
                <a:gd name="T58" fmla="*/ 1 w 20"/>
                <a:gd name="T59" fmla="*/ 12 h 38"/>
                <a:gd name="T60" fmla="*/ 2 w 20"/>
                <a:gd name="T61" fmla="*/ 7 h 38"/>
                <a:gd name="T62" fmla="*/ 8 w 20"/>
                <a:gd name="T63" fmla="*/ 4 h 38"/>
                <a:gd name="T64" fmla="*/ 8 w 20"/>
                <a:gd name="T65" fmla="*/ 2 h 38"/>
                <a:gd name="T66" fmla="*/ 8 w 20"/>
                <a:gd name="T67" fmla="*/ 1 h 38"/>
                <a:gd name="T68" fmla="*/ 10 w 20"/>
                <a:gd name="T69" fmla="*/ 0 h 38"/>
                <a:gd name="T70" fmla="*/ 13 w 20"/>
                <a:gd name="T71" fmla="*/ 0 h 38"/>
                <a:gd name="T72" fmla="*/ 14 w 20"/>
                <a:gd name="T73" fmla="*/ 1 h 38"/>
                <a:gd name="T74" fmla="*/ 14 w 20"/>
                <a:gd name="T75" fmla="*/ 2 h 38"/>
                <a:gd name="T76" fmla="*/ 14 w 20"/>
                <a:gd name="T77" fmla="*/ 4 h 38"/>
                <a:gd name="T78" fmla="*/ 17 w 20"/>
                <a:gd name="T79" fmla="*/ 4 h 38"/>
                <a:gd name="T80" fmla="*/ 18 w 20"/>
                <a:gd name="T81" fmla="*/ 5 h 38"/>
                <a:gd name="T82" fmla="*/ 19 w 20"/>
                <a:gd name="T83" fmla="*/ 6 h 38"/>
                <a:gd name="T84" fmla="*/ 18 w 20"/>
                <a:gd name="T85" fmla="*/ 7 h 38"/>
                <a:gd name="T86" fmla="*/ 18 w 20"/>
                <a:gd name="T87" fmla="*/ 9 h 38"/>
                <a:gd name="T88" fmla="*/ 17 w 20"/>
                <a:gd name="T89" fmla="*/ 9 h 38"/>
                <a:gd name="T90" fmla="*/ 15 w 20"/>
                <a:gd name="T91" fmla="*/ 9 h 38"/>
                <a:gd name="T92" fmla="*/ 12 w 20"/>
                <a:gd name="T93" fmla="*/ 9 h 38"/>
                <a:gd name="T94" fmla="*/ 8 w 20"/>
                <a:gd name="T95" fmla="*/ 9 h 38"/>
                <a:gd name="T96" fmla="*/ 7 w 20"/>
                <a:gd name="T97" fmla="*/ 12 h 38"/>
                <a:gd name="T98" fmla="*/ 8 w 20"/>
                <a:gd name="T99" fmla="*/ 14 h 38"/>
                <a:gd name="T100" fmla="*/ 12 w 20"/>
                <a:gd name="T101" fmla="*/ 16 h 38"/>
                <a:gd name="T102" fmla="*/ 18 w 20"/>
                <a:gd name="T103" fmla="*/ 20 h 38"/>
                <a:gd name="T104" fmla="*/ 20 w 20"/>
                <a:gd name="T105" fmla="*/ 26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0" h="38">
                  <a:moveTo>
                    <a:pt x="20" y="26"/>
                  </a:moveTo>
                  <a:cubicBezTo>
                    <a:pt x="20" y="27"/>
                    <a:pt x="20" y="29"/>
                    <a:pt x="20" y="29"/>
                  </a:cubicBezTo>
                  <a:cubicBezTo>
                    <a:pt x="19" y="30"/>
                    <a:pt x="19" y="31"/>
                    <a:pt x="18" y="32"/>
                  </a:cubicBezTo>
                  <a:cubicBezTo>
                    <a:pt x="18" y="33"/>
                    <a:pt x="17" y="33"/>
                    <a:pt x="16" y="34"/>
                  </a:cubicBezTo>
                  <a:cubicBezTo>
                    <a:pt x="15" y="34"/>
                    <a:pt x="14" y="34"/>
                    <a:pt x="13" y="34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3" y="38"/>
                    <a:pt x="13" y="38"/>
                    <a:pt x="13" y="38"/>
                  </a:cubicBezTo>
                  <a:cubicBezTo>
                    <a:pt x="13" y="38"/>
                    <a:pt x="12" y="38"/>
                    <a:pt x="12" y="38"/>
                  </a:cubicBezTo>
                  <a:cubicBezTo>
                    <a:pt x="9" y="38"/>
                    <a:pt x="9" y="38"/>
                    <a:pt x="9" y="38"/>
                  </a:cubicBezTo>
                  <a:cubicBezTo>
                    <a:pt x="8" y="38"/>
                    <a:pt x="8" y="38"/>
                    <a:pt x="8" y="38"/>
                  </a:cubicBezTo>
                  <a:cubicBezTo>
                    <a:pt x="7" y="38"/>
                    <a:pt x="7" y="37"/>
                    <a:pt x="7" y="37"/>
                  </a:cubicBezTo>
                  <a:cubicBezTo>
                    <a:pt x="7" y="35"/>
                    <a:pt x="7" y="35"/>
                    <a:pt x="7" y="35"/>
                  </a:cubicBezTo>
                  <a:cubicBezTo>
                    <a:pt x="5" y="35"/>
                    <a:pt x="4" y="35"/>
                    <a:pt x="3" y="34"/>
                  </a:cubicBezTo>
                  <a:cubicBezTo>
                    <a:pt x="1" y="34"/>
                    <a:pt x="1" y="34"/>
                    <a:pt x="0" y="33"/>
                  </a:cubicBezTo>
                  <a:cubicBezTo>
                    <a:pt x="0" y="33"/>
                    <a:pt x="0" y="33"/>
                    <a:pt x="0" y="32"/>
                  </a:cubicBezTo>
                  <a:cubicBezTo>
                    <a:pt x="0" y="32"/>
                    <a:pt x="0" y="31"/>
                    <a:pt x="0" y="31"/>
                  </a:cubicBezTo>
                  <a:cubicBezTo>
                    <a:pt x="0" y="30"/>
                    <a:pt x="0" y="30"/>
                    <a:pt x="1" y="29"/>
                  </a:cubicBezTo>
                  <a:cubicBezTo>
                    <a:pt x="1" y="29"/>
                    <a:pt x="1" y="28"/>
                    <a:pt x="1" y="29"/>
                  </a:cubicBezTo>
                  <a:cubicBezTo>
                    <a:pt x="2" y="29"/>
                    <a:pt x="2" y="29"/>
                    <a:pt x="2" y="29"/>
                  </a:cubicBezTo>
                  <a:cubicBezTo>
                    <a:pt x="2" y="29"/>
                    <a:pt x="2" y="29"/>
                    <a:pt x="2" y="29"/>
                  </a:cubicBezTo>
                  <a:cubicBezTo>
                    <a:pt x="3" y="29"/>
                    <a:pt x="3" y="29"/>
                    <a:pt x="4" y="30"/>
                  </a:cubicBezTo>
                  <a:cubicBezTo>
                    <a:pt x="5" y="30"/>
                    <a:pt x="7" y="30"/>
                    <a:pt x="8" y="30"/>
                  </a:cubicBezTo>
                  <a:cubicBezTo>
                    <a:pt x="10" y="30"/>
                    <a:pt x="11" y="30"/>
                    <a:pt x="12" y="29"/>
                  </a:cubicBezTo>
                  <a:cubicBezTo>
                    <a:pt x="14" y="29"/>
                    <a:pt x="14" y="28"/>
                    <a:pt x="14" y="26"/>
                  </a:cubicBezTo>
                  <a:cubicBezTo>
                    <a:pt x="14" y="25"/>
                    <a:pt x="14" y="24"/>
                    <a:pt x="13" y="24"/>
                  </a:cubicBezTo>
                  <a:cubicBezTo>
                    <a:pt x="12" y="23"/>
                    <a:pt x="11" y="22"/>
                    <a:pt x="9" y="21"/>
                  </a:cubicBezTo>
                  <a:cubicBezTo>
                    <a:pt x="8" y="21"/>
                    <a:pt x="7" y="20"/>
                    <a:pt x="6" y="20"/>
                  </a:cubicBezTo>
                  <a:cubicBezTo>
                    <a:pt x="5" y="19"/>
                    <a:pt x="4" y="19"/>
                    <a:pt x="3" y="18"/>
                  </a:cubicBezTo>
                  <a:cubicBezTo>
                    <a:pt x="2" y="17"/>
                    <a:pt x="2" y="16"/>
                    <a:pt x="1" y="15"/>
                  </a:cubicBezTo>
                  <a:cubicBezTo>
                    <a:pt x="1" y="14"/>
                    <a:pt x="1" y="13"/>
                    <a:pt x="1" y="12"/>
                  </a:cubicBezTo>
                  <a:cubicBezTo>
                    <a:pt x="1" y="10"/>
                    <a:pt x="1" y="9"/>
                    <a:pt x="2" y="7"/>
                  </a:cubicBezTo>
                  <a:cubicBezTo>
                    <a:pt x="4" y="6"/>
                    <a:pt x="6" y="5"/>
                    <a:pt x="8" y="4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9" y="0"/>
                    <a:pt x="9" y="0"/>
                    <a:pt x="1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1"/>
                  </a:cubicBezTo>
                  <a:cubicBezTo>
                    <a:pt x="14" y="1"/>
                    <a:pt x="14" y="1"/>
                    <a:pt x="14" y="2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5" y="4"/>
                    <a:pt x="16" y="4"/>
                    <a:pt x="17" y="4"/>
                  </a:cubicBezTo>
                  <a:cubicBezTo>
                    <a:pt x="17" y="5"/>
                    <a:pt x="18" y="5"/>
                    <a:pt x="18" y="5"/>
                  </a:cubicBezTo>
                  <a:cubicBezTo>
                    <a:pt x="18" y="5"/>
                    <a:pt x="19" y="5"/>
                    <a:pt x="19" y="6"/>
                  </a:cubicBezTo>
                  <a:cubicBezTo>
                    <a:pt x="19" y="6"/>
                    <a:pt x="19" y="7"/>
                    <a:pt x="18" y="7"/>
                  </a:cubicBezTo>
                  <a:cubicBezTo>
                    <a:pt x="18" y="8"/>
                    <a:pt x="18" y="8"/>
                    <a:pt x="18" y="9"/>
                  </a:cubicBezTo>
                  <a:cubicBezTo>
                    <a:pt x="18" y="9"/>
                    <a:pt x="17" y="10"/>
                    <a:pt x="17" y="9"/>
                  </a:cubicBezTo>
                  <a:cubicBezTo>
                    <a:pt x="17" y="9"/>
                    <a:pt x="16" y="9"/>
                    <a:pt x="15" y="9"/>
                  </a:cubicBezTo>
                  <a:cubicBezTo>
                    <a:pt x="14" y="9"/>
                    <a:pt x="13" y="9"/>
                    <a:pt x="12" y="9"/>
                  </a:cubicBezTo>
                  <a:cubicBezTo>
                    <a:pt x="10" y="9"/>
                    <a:pt x="8" y="9"/>
                    <a:pt x="8" y="9"/>
                  </a:cubicBezTo>
                  <a:cubicBezTo>
                    <a:pt x="7" y="10"/>
                    <a:pt x="7" y="11"/>
                    <a:pt x="7" y="12"/>
                  </a:cubicBezTo>
                  <a:cubicBezTo>
                    <a:pt x="7" y="13"/>
                    <a:pt x="7" y="14"/>
                    <a:pt x="8" y="14"/>
                  </a:cubicBezTo>
                  <a:cubicBezTo>
                    <a:pt x="9" y="15"/>
                    <a:pt x="10" y="16"/>
                    <a:pt x="12" y="16"/>
                  </a:cubicBezTo>
                  <a:cubicBezTo>
                    <a:pt x="14" y="18"/>
                    <a:pt x="17" y="19"/>
                    <a:pt x="18" y="20"/>
                  </a:cubicBezTo>
                  <a:cubicBezTo>
                    <a:pt x="20" y="22"/>
                    <a:pt x="20" y="24"/>
                    <a:pt x="20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  <a:ea typeface="+mn-ea"/>
              </a:endParaRPr>
            </a:p>
          </p:txBody>
        </p:sp>
        <p:sp>
          <p:nvSpPr>
            <p:cNvPr id="65" name="Freeform 457">
              <a:extLst>
                <a:ext uri="{FF2B5EF4-FFF2-40B4-BE49-F238E27FC236}">
                  <a16:creationId xmlns:a16="http://schemas.microsoft.com/office/drawing/2014/main" id="{625CB66E-25ED-E248-BFF7-C1CDA61EC5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310" y="735"/>
              <a:ext cx="31" cy="20"/>
            </a:xfrm>
            <a:custGeom>
              <a:avLst/>
              <a:gdLst>
                <a:gd name="T0" fmla="*/ 18 w 21"/>
                <a:gd name="T1" fmla="*/ 14 h 14"/>
                <a:gd name="T2" fmla="*/ 19 w 21"/>
                <a:gd name="T3" fmla="*/ 9 h 14"/>
                <a:gd name="T4" fmla="*/ 21 w 21"/>
                <a:gd name="T5" fmla="*/ 3 h 14"/>
                <a:gd name="T6" fmla="*/ 16 w 21"/>
                <a:gd name="T7" fmla="*/ 1 h 14"/>
                <a:gd name="T8" fmla="*/ 11 w 21"/>
                <a:gd name="T9" fmla="*/ 0 h 14"/>
                <a:gd name="T10" fmla="*/ 9 w 21"/>
                <a:gd name="T11" fmla="*/ 2 h 14"/>
                <a:gd name="T12" fmla="*/ 8 w 21"/>
                <a:gd name="T13" fmla="*/ 1 h 14"/>
                <a:gd name="T14" fmla="*/ 6 w 21"/>
                <a:gd name="T15" fmla="*/ 2 h 14"/>
                <a:gd name="T16" fmla="*/ 1 w 21"/>
                <a:gd name="T17" fmla="*/ 9 h 14"/>
                <a:gd name="T18" fmla="*/ 1 w 21"/>
                <a:gd name="T19" fmla="*/ 13 h 14"/>
                <a:gd name="T20" fmla="*/ 5 w 21"/>
                <a:gd name="T21" fmla="*/ 14 h 14"/>
                <a:gd name="T22" fmla="*/ 18 w 21"/>
                <a:gd name="T23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" h="14">
                  <a:moveTo>
                    <a:pt x="18" y="14"/>
                  </a:moveTo>
                  <a:cubicBezTo>
                    <a:pt x="18" y="14"/>
                    <a:pt x="21" y="14"/>
                    <a:pt x="19" y="9"/>
                  </a:cubicBezTo>
                  <a:cubicBezTo>
                    <a:pt x="19" y="9"/>
                    <a:pt x="21" y="6"/>
                    <a:pt x="21" y="3"/>
                  </a:cubicBezTo>
                  <a:cubicBezTo>
                    <a:pt x="21" y="3"/>
                    <a:pt x="18" y="1"/>
                    <a:pt x="16" y="1"/>
                  </a:cubicBezTo>
                  <a:cubicBezTo>
                    <a:pt x="16" y="1"/>
                    <a:pt x="10" y="1"/>
                    <a:pt x="11" y="0"/>
                  </a:cubicBezTo>
                  <a:cubicBezTo>
                    <a:pt x="11" y="0"/>
                    <a:pt x="10" y="1"/>
                    <a:pt x="9" y="2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7" y="0"/>
                    <a:pt x="6" y="2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9"/>
                    <a:pt x="0" y="12"/>
                    <a:pt x="1" y="13"/>
                  </a:cubicBezTo>
                  <a:cubicBezTo>
                    <a:pt x="1" y="13"/>
                    <a:pt x="3" y="14"/>
                    <a:pt x="5" y="14"/>
                  </a:cubicBezTo>
                  <a:cubicBezTo>
                    <a:pt x="18" y="14"/>
                    <a:pt x="18" y="14"/>
                    <a:pt x="18" y="1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  <a:ea typeface="+mn-ea"/>
              </a:endParaRPr>
            </a:p>
          </p:txBody>
        </p:sp>
        <p:sp>
          <p:nvSpPr>
            <p:cNvPr id="66" name="Freeform 458">
              <a:extLst>
                <a:ext uri="{FF2B5EF4-FFF2-40B4-BE49-F238E27FC236}">
                  <a16:creationId xmlns:a16="http://schemas.microsoft.com/office/drawing/2014/main" id="{7F2E4A11-EF0A-A943-95BE-17386930ACFB}"/>
                </a:ext>
              </a:extLst>
            </p:cNvPr>
            <p:cNvSpPr>
              <a:spLocks/>
            </p:cNvSpPr>
            <p:nvPr/>
          </p:nvSpPr>
          <p:spPr bwMode="auto">
            <a:xfrm>
              <a:off x="1323" y="736"/>
              <a:ext cx="2" cy="16"/>
            </a:xfrm>
            <a:custGeom>
              <a:avLst/>
              <a:gdLst>
                <a:gd name="T0" fmla="*/ 0 w 1"/>
                <a:gd name="T1" fmla="*/ 9 h 11"/>
                <a:gd name="T2" fmla="*/ 1 w 1"/>
                <a:gd name="T3" fmla="*/ 0 h 11"/>
                <a:gd name="T4" fmla="*/ 1 w 1"/>
                <a:gd name="T5" fmla="*/ 11 h 11"/>
                <a:gd name="T6" fmla="*/ 0 w 1"/>
                <a:gd name="T7" fmla="*/ 9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1">
                  <a:moveTo>
                    <a:pt x="0" y="9"/>
                  </a:moveTo>
                  <a:cubicBezTo>
                    <a:pt x="0" y="9"/>
                    <a:pt x="0" y="1"/>
                    <a:pt x="1" y="0"/>
                  </a:cubicBezTo>
                  <a:cubicBezTo>
                    <a:pt x="1" y="0"/>
                    <a:pt x="1" y="9"/>
                    <a:pt x="1" y="11"/>
                  </a:cubicBezTo>
                  <a:cubicBezTo>
                    <a:pt x="0" y="9"/>
                    <a:pt x="0" y="9"/>
                    <a:pt x="0" y="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  <a:ea typeface="+mn-ea"/>
              </a:endParaRPr>
            </a:p>
          </p:txBody>
        </p:sp>
        <p:sp>
          <p:nvSpPr>
            <p:cNvPr id="67" name="Freeform 459">
              <a:extLst>
                <a:ext uri="{FF2B5EF4-FFF2-40B4-BE49-F238E27FC236}">
                  <a16:creationId xmlns:a16="http://schemas.microsoft.com/office/drawing/2014/main" id="{367DD511-A222-7349-8202-E030C46E944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29" y="739"/>
              <a:ext cx="12" cy="16"/>
            </a:xfrm>
            <a:custGeom>
              <a:avLst/>
              <a:gdLst>
                <a:gd name="T0" fmla="*/ 5 w 8"/>
                <a:gd name="T1" fmla="*/ 6 h 11"/>
                <a:gd name="T2" fmla="*/ 4 w 8"/>
                <a:gd name="T3" fmla="*/ 9 h 11"/>
                <a:gd name="T4" fmla="*/ 6 w 8"/>
                <a:gd name="T5" fmla="*/ 11 h 11"/>
                <a:gd name="T6" fmla="*/ 5 w 8"/>
                <a:gd name="T7" fmla="*/ 6 h 11"/>
                <a:gd name="T8" fmla="*/ 7 w 8"/>
                <a:gd name="T9" fmla="*/ 0 h 11"/>
                <a:gd name="T10" fmla="*/ 6 w 8"/>
                <a:gd name="T11" fmla="*/ 4 h 11"/>
                <a:gd name="T12" fmla="*/ 0 w 8"/>
                <a:gd name="T13" fmla="*/ 7 h 11"/>
                <a:gd name="T14" fmla="*/ 1 w 8"/>
                <a:gd name="T15" fmla="*/ 7 h 11"/>
                <a:gd name="T16" fmla="*/ 2 w 8"/>
                <a:gd name="T17" fmla="*/ 7 h 11"/>
                <a:gd name="T18" fmla="*/ 5 w 8"/>
                <a:gd name="T19" fmla="*/ 6 h 11"/>
                <a:gd name="T20" fmla="*/ 5 w 8"/>
                <a:gd name="T21" fmla="*/ 6 h 11"/>
                <a:gd name="T22" fmla="*/ 7 w 8"/>
                <a:gd name="T23" fmla="*/ 0 h 11"/>
                <a:gd name="T24" fmla="*/ 6 w 8"/>
                <a:gd name="T25" fmla="*/ 0 h 11"/>
                <a:gd name="T26" fmla="*/ 7 w 8"/>
                <a:gd name="T27" fmla="*/ 0 h 11"/>
                <a:gd name="T28" fmla="*/ 6 w 8"/>
                <a:gd name="T2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" h="11">
                  <a:moveTo>
                    <a:pt x="5" y="6"/>
                  </a:moveTo>
                  <a:cubicBezTo>
                    <a:pt x="5" y="6"/>
                    <a:pt x="7" y="9"/>
                    <a:pt x="4" y="9"/>
                  </a:cubicBezTo>
                  <a:cubicBezTo>
                    <a:pt x="4" y="9"/>
                    <a:pt x="5" y="10"/>
                    <a:pt x="6" y="11"/>
                  </a:cubicBezTo>
                  <a:cubicBezTo>
                    <a:pt x="8" y="9"/>
                    <a:pt x="5" y="6"/>
                    <a:pt x="5" y="6"/>
                  </a:cubicBezTo>
                  <a:moveTo>
                    <a:pt x="7" y="0"/>
                  </a:moveTo>
                  <a:cubicBezTo>
                    <a:pt x="7" y="1"/>
                    <a:pt x="6" y="4"/>
                    <a:pt x="6" y="4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1" y="7"/>
                    <a:pt x="2" y="7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8" y="3"/>
                    <a:pt x="7" y="1"/>
                    <a:pt x="7" y="0"/>
                  </a:cubicBezTo>
                  <a:moveTo>
                    <a:pt x="6" y="0"/>
                  </a:moveTo>
                  <a:cubicBezTo>
                    <a:pt x="6" y="0"/>
                    <a:pt x="7" y="0"/>
                    <a:pt x="7" y="0"/>
                  </a:cubicBezTo>
                  <a:cubicBezTo>
                    <a:pt x="7" y="0"/>
                    <a:pt x="7" y="0"/>
                    <a:pt x="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  <a:ea typeface="+mn-ea"/>
              </a:endParaRPr>
            </a:p>
          </p:txBody>
        </p:sp>
        <p:sp>
          <p:nvSpPr>
            <p:cNvPr id="68" name="Freeform 460">
              <a:extLst>
                <a:ext uri="{FF2B5EF4-FFF2-40B4-BE49-F238E27FC236}">
                  <a16:creationId xmlns:a16="http://schemas.microsoft.com/office/drawing/2014/main" id="{967CC91C-926F-4241-A711-44CCD400559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12" y="738"/>
              <a:ext cx="11" cy="13"/>
            </a:xfrm>
            <a:custGeom>
              <a:avLst/>
              <a:gdLst>
                <a:gd name="T0" fmla="*/ 8 w 8"/>
                <a:gd name="T1" fmla="*/ 3 h 9"/>
                <a:gd name="T2" fmla="*/ 8 w 8"/>
                <a:gd name="T3" fmla="*/ 2 h 9"/>
                <a:gd name="T4" fmla="*/ 8 w 8"/>
                <a:gd name="T5" fmla="*/ 3 h 9"/>
                <a:gd name="T6" fmla="*/ 8 w 8"/>
                <a:gd name="T7" fmla="*/ 8 h 9"/>
                <a:gd name="T8" fmla="*/ 6 w 8"/>
                <a:gd name="T9" fmla="*/ 9 h 9"/>
                <a:gd name="T10" fmla="*/ 5 w 8"/>
                <a:gd name="T11" fmla="*/ 7 h 9"/>
                <a:gd name="T12" fmla="*/ 8 w 8"/>
                <a:gd name="T13" fmla="*/ 3 h 9"/>
                <a:gd name="T14" fmla="*/ 8 w 8"/>
                <a:gd name="T15" fmla="*/ 0 h 9"/>
                <a:gd name="T16" fmla="*/ 4 w 8"/>
                <a:gd name="T17" fmla="*/ 6 h 9"/>
                <a:gd name="T18" fmla="*/ 6 w 8"/>
                <a:gd name="T19" fmla="*/ 9 h 9"/>
                <a:gd name="T20" fmla="*/ 8 w 8"/>
                <a:gd name="T21" fmla="*/ 8 h 9"/>
                <a:gd name="T22" fmla="*/ 8 w 8"/>
                <a:gd name="T23" fmla="*/ 0 h 9"/>
                <a:gd name="T24" fmla="*/ 8 w 8"/>
                <a:gd name="T25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" h="9">
                  <a:moveTo>
                    <a:pt x="8" y="3"/>
                  </a:move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3"/>
                  </a:cubicBezTo>
                  <a:cubicBezTo>
                    <a:pt x="8" y="5"/>
                    <a:pt x="8" y="8"/>
                    <a:pt x="8" y="8"/>
                  </a:cubicBezTo>
                  <a:cubicBezTo>
                    <a:pt x="7" y="9"/>
                    <a:pt x="6" y="9"/>
                    <a:pt x="6" y="9"/>
                  </a:cubicBezTo>
                  <a:cubicBezTo>
                    <a:pt x="4" y="9"/>
                    <a:pt x="5" y="7"/>
                    <a:pt x="5" y="7"/>
                  </a:cubicBezTo>
                  <a:cubicBezTo>
                    <a:pt x="7" y="6"/>
                    <a:pt x="8" y="4"/>
                    <a:pt x="8" y="3"/>
                  </a:cubicBezTo>
                  <a:moveTo>
                    <a:pt x="8" y="0"/>
                  </a:moveTo>
                  <a:cubicBezTo>
                    <a:pt x="4" y="6"/>
                    <a:pt x="4" y="6"/>
                    <a:pt x="4" y="6"/>
                  </a:cubicBezTo>
                  <a:cubicBezTo>
                    <a:pt x="0" y="8"/>
                    <a:pt x="4" y="9"/>
                    <a:pt x="6" y="9"/>
                  </a:cubicBezTo>
                  <a:cubicBezTo>
                    <a:pt x="7" y="9"/>
                    <a:pt x="8" y="9"/>
                    <a:pt x="8" y="8"/>
                  </a:cubicBezTo>
                  <a:cubicBezTo>
                    <a:pt x="7" y="5"/>
                    <a:pt x="8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  <a:ea typeface="+mn-ea"/>
              </a:endParaRPr>
            </a:p>
          </p:txBody>
        </p:sp>
        <p:sp>
          <p:nvSpPr>
            <p:cNvPr id="69" name="Freeform 461">
              <a:extLst>
                <a:ext uri="{FF2B5EF4-FFF2-40B4-BE49-F238E27FC236}">
                  <a16:creationId xmlns:a16="http://schemas.microsoft.com/office/drawing/2014/main" id="{611C7464-3541-B649-B8DF-D96C88337FB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26" y="738"/>
              <a:ext cx="13" cy="11"/>
            </a:xfrm>
            <a:custGeom>
              <a:avLst/>
              <a:gdLst>
                <a:gd name="T0" fmla="*/ 4 w 9"/>
                <a:gd name="T1" fmla="*/ 3 h 8"/>
                <a:gd name="T2" fmla="*/ 4 w 9"/>
                <a:gd name="T3" fmla="*/ 1 h 8"/>
                <a:gd name="T4" fmla="*/ 5 w 9"/>
                <a:gd name="T5" fmla="*/ 1 h 8"/>
                <a:gd name="T6" fmla="*/ 2 w 9"/>
                <a:gd name="T7" fmla="*/ 8 h 8"/>
                <a:gd name="T8" fmla="*/ 4 w 9"/>
                <a:gd name="T9" fmla="*/ 3 h 8"/>
                <a:gd name="T10" fmla="*/ 4 w 9"/>
                <a:gd name="T11" fmla="*/ 3 h 8"/>
                <a:gd name="T12" fmla="*/ 5 w 9"/>
                <a:gd name="T13" fmla="*/ 0 h 8"/>
                <a:gd name="T14" fmla="*/ 3 w 9"/>
                <a:gd name="T15" fmla="*/ 0 h 8"/>
                <a:gd name="T16" fmla="*/ 0 w 9"/>
                <a:gd name="T17" fmla="*/ 8 h 8"/>
                <a:gd name="T18" fmla="*/ 1 w 9"/>
                <a:gd name="T19" fmla="*/ 8 h 8"/>
                <a:gd name="T20" fmla="*/ 2 w 9"/>
                <a:gd name="T21" fmla="*/ 8 h 8"/>
                <a:gd name="T22" fmla="*/ 6 w 9"/>
                <a:gd name="T23" fmla="*/ 3 h 8"/>
                <a:gd name="T24" fmla="*/ 5 w 9"/>
                <a:gd name="T25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8">
                  <a:moveTo>
                    <a:pt x="4" y="3"/>
                  </a:moveTo>
                  <a:cubicBezTo>
                    <a:pt x="1" y="1"/>
                    <a:pt x="3" y="1"/>
                    <a:pt x="4" y="1"/>
                  </a:cubicBezTo>
                  <a:cubicBezTo>
                    <a:pt x="4" y="1"/>
                    <a:pt x="5" y="1"/>
                    <a:pt x="5" y="1"/>
                  </a:cubicBezTo>
                  <a:cubicBezTo>
                    <a:pt x="9" y="2"/>
                    <a:pt x="2" y="8"/>
                    <a:pt x="2" y="8"/>
                  </a:cubicBezTo>
                  <a:cubicBezTo>
                    <a:pt x="6" y="3"/>
                    <a:pt x="5" y="3"/>
                    <a:pt x="4" y="3"/>
                  </a:cubicBezTo>
                  <a:cubicBezTo>
                    <a:pt x="4" y="3"/>
                    <a:pt x="4" y="3"/>
                    <a:pt x="4" y="3"/>
                  </a:cubicBezTo>
                  <a:moveTo>
                    <a:pt x="5" y="0"/>
                  </a:moveTo>
                  <a:cubicBezTo>
                    <a:pt x="4" y="0"/>
                    <a:pt x="3" y="0"/>
                    <a:pt x="3" y="0"/>
                  </a:cubicBezTo>
                  <a:cubicBezTo>
                    <a:pt x="2" y="0"/>
                    <a:pt x="1" y="6"/>
                    <a:pt x="0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8"/>
                    <a:pt x="2" y="8"/>
                    <a:pt x="2" y="8"/>
                  </a:cubicBezTo>
                  <a:cubicBezTo>
                    <a:pt x="7" y="3"/>
                    <a:pt x="6" y="3"/>
                    <a:pt x="6" y="3"/>
                  </a:cubicBezTo>
                  <a:cubicBezTo>
                    <a:pt x="7" y="0"/>
                    <a:pt x="6" y="0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  <a:ea typeface="+mn-ea"/>
              </a:endParaRPr>
            </a:p>
          </p:txBody>
        </p:sp>
        <p:sp>
          <p:nvSpPr>
            <p:cNvPr id="70" name="Freeform 462">
              <a:extLst>
                <a:ext uri="{FF2B5EF4-FFF2-40B4-BE49-F238E27FC236}">
                  <a16:creationId xmlns:a16="http://schemas.microsoft.com/office/drawing/2014/main" id="{08763131-FCB5-614A-9AE2-B27B6F23007A}"/>
                </a:ext>
              </a:extLst>
            </p:cNvPr>
            <p:cNvSpPr>
              <a:spLocks/>
            </p:cNvSpPr>
            <p:nvPr/>
          </p:nvSpPr>
          <p:spPr bwMode="auto">
            <a:xfrm>
              <a:off x="1332" y="748"/>
              <a:ext cx="7" cy="4"/>
            </a:xfrm>
            <a:custGeom>
              <a:avLst/>
              <a:gdLst>
                <a:gd name="T0" fmla="*/ 3 w 5"/>
                <a:gd name="T1" fmla="*/ 0 h 3"/>
                <a:gd name="T2" fmla="*/ 0 w 5"/>
                <a:gd name="T3" fmla="*/ 1 h 3"/>
                <a:gd name="T4" fmla="*/ 2 w 5"/>
                <a:gd name="T5" fmla="*/ 3 h 3"/>
                <a:gd name="T6" fmla="*/ 3 w 5"/>
                <a:gd name="T7" fmla="*/ 0 h 3"/>
                <a:gd name="T8" fmla="*/ 3 w 5"/>
                <a:gd name="T9" fmla="*/ 0 h 3"/>
                <a:gd name="T10" fmla="*/ 3 w 5"/>
                <a:gd name="T11" fmla="*/ 0 h 3"/>
                <a:gd name="T12" fmla="*/ 3 w 5"/>
                <a:gd name="T13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3">
                  <a:moveTo>
                    <a:pt x="3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2"/>
                    <a:pt x="1" y="2"/>
                    <a:pt x="2" y="3"/>
                  </a:cubicBezTo>
                  <a:cubicBezTo>
                    <a:pt x="5" y="3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  <a:ea typeface="+mn-ea"/>
              </a:endParaRPr>
            </a:p>
          </p:txBody>
        </p:sp>
        <p:sp>
          <p:nvSpPr>
            <p:cNvPr id="71" name="Freeform 463">
              <a:extLst>
                <a:ext uri="{FF2B5EF4-FFF2-40B4-BE49-F238E27FC236}">
                  <a16:creationId xmlns:a16="http://schemas.microsoft.com/office/drawing/2014/main" id="{0FAEBEBF-D7D2-BA43-91D4-B5425304A4D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4" y="748"/>
              <a:ext cx="83" cy="100"/>
            </a:xfrm>
            <a:custGeom>
              <a:avLst/>
              <a:gdLst>
                <a:gd name="T0" fmla="*/ 24 w 57"/>
                <a:gd name="T1" fmla="*/ 5 h 69"/>
                <a:gd name="T2" fmla="*/ 13 w 57"/>
                <a:gd name="T3" fmla="*/ 19 h 69"/>
                <a:gd name="T4" fmla="*/ 12 w 57"/>
                <a:gd name="T5" fmla="*/ 25 h 69"/>
                <a:gd name="T6" fmla="*/ 13 w 57"/>
                <a:gd name="T7" fmla="*/ 29 h 69"/>
                <a:gd name="T8" fmla="*/ 11 w 57"/>
                <a:gd name="T9" fmla="*/ 34 h 69"/>
                <a:gd name="T10" fmla="*/ 12 w 57"/>
                <a:gd name="T11" fmla="*/ 37 h 69"/>
                <a:gd name="T12" fmla="*/ 11 w 57"/>
                <a:gd name="T13" fmla="*/ 40 h 69"/>
                <a:gd name="T14" fmla="*/ 11 w 57"/>
                <a:gd name="T15" fmla="*/ 42 h 69"/>
                <a:gd name="T16" fmla="*/ 11 w 57"/>
                <a:gd name="T17" fmla="*/ 43 h 69"/>
                <a:gd name="T18" fmla="*/ 10 w 57"/>
                <a:gd name="T19" fmla="*/ 48 h 69"/>
                <a:gd name="T20" fmla="*/ 9 w 57"/>
                <a:gd name="T21" fmla="*/ 59 h 69"/>
                <a:gd name="T22" fmla="*/ 8 w 57"/>
                <a:gd name="T23" fmla="*/ 63 h 69"/>
                <a:gd name="T24" fmla="*/ 3 w 57"/>
                <a:gd name="T25" fmla="*/ 66 h 69"/>
                <a:gd name="T26" fmla="*/ 17 w 57"/>
                <a:gd name="T27" fmla="*/ 68 h 69"/>
                <a:gd name="T28" fmla="*/ 39 w 57"/>
                <a:gd name="T29" fmla="*/ 68 h 69"/>
                <a:gd name="T30" fmla="*/ 48 w 57"/>
                <a:gd name="T31" fmla="*/ 67 h 69"/>
                <a:gd name="T32" fmla="*/ 55 w 57"/>
                <a:gd name="T33" fmla="*/ 65 h 69"/>
                <a:gd name="T34" fmla="*/ 55 w 57"/>
                <a:gd name="T35" fmla="*/ 62 h 69"/>
                <a:gd name="T36" fmla="*/ 51 w 57"/>
                <a:gd name="T37" fmla="*/ 60 h 69"/>
                <a:gd name="T38" fmla="*/ 48 w 57"/>
                <a:gd name="T39" fmla="*/ 60 h 69"/>
                <a:gd name="T40" fmla="*/ 48 w 57"/>
                <a:gd name="T41" fmla="*/ 56 h 69"/>
                <a:gd name="T42" fmla="*/ 46 w 57"/>
                <a:gd name="T43" fmla="*/ 54 h 69"/>
                <a:gd name="T44" fmla="*/ 47 w 57"/>
                <a:gd name="T45" fmla="*/ 43 h 69"/>
                <a:gd name="T46" fmla="*/ 47 w 57"/>
                <a:gd name="T47" fmla="*/ 36 h 69"/>
                <a:gd name="T48" fmla="*/ 47 w 57"/>
                <a:gd name="T49" fmla="*/ 33 h 69"/>
                <a:gd name="T50" fmla="*/ 47 w 57"/>
                <a:gd name="T51" fmla="*/ 27 h 69"/>
                <a:gd name="T52" fmla="*/ 48 w 57"/>
                <a:gd name="T53" fmla="*/ 21 h 69"/>
                <a:gd name="T54" fmla="*/ 43 w 57"/>
                <a:gd name="T55" fmla="*/ 12 h 69"/>
                <a:gd name="T56" fmla="*/ 32 w 57"/>
                <a:gd name="T57" fmla="*/ 1 h 69"/>
                <a:gd name="T58" fmla="*/ 24 w 57"/>
                <a:gd name="T59" fmla="*/ 5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7" h="69">
                  <a:moveTo>
                    <a:pt x="24" y="5"/>
                  </a:moveTo>
                  <a:cubicBezTo>
                    <a:pt x="24" y="5"/>
                    <a:pt x="13" y="6"/>
                    <a:pt x="13" y="19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12" y="25"/>
                    <a:pt x="12" y="27"/>
                    <a:pt x="13" y="29"/>
                  </a:cubicBezTo>
                  <a:cubicBezTo>
                    <a:pt x="13" y="29"/>
                    <a:pt x="13" y="30"/>
                    <a:pt x="11" y="34"/>
                  </a:cubicBezTo>
                  <a:cubicBezTo>
                    <a:pt x="11" y="34"/>
                    <a:pt x="11" y="35"/>
                    <a:pt x="12" y="37"/>
                  </a:cubicBezTo>
                  <a:cubicBezTo>
                    <a:pt x="11" y="40"/>
                    <a:pt x="11" y="40"/>
                    <a:pt x="11" y="40"/>
                  </a:cubicBezTo>
                  <a:cubicBezTo>
                    <a:pt x="11" y="40"/>
                    <a:pt x="11" y="41"/>
                    <a:pt x="11" y="42"/>
                  </a:cubicBezTo>
                  <a:cubicBezTo>
                    <a:pt x="11" y="42"/>
                    <a:pt x="13" y="42"/>
                    <a:pt x="11" y="43"/>
                  </a:cubicBezTo>
                  <a:cubicBezTo>
                    <a:pt x="11" y="43"/>
                    <a:pt x="10" y="43"/>
                    <a:pt x="10" y="48"/>
                  </a:cubicBezTo>
                  <a:cubicBezTo>
                    <a:pt x="10" y="48"/>
                    <a:pt x="10" y="58"/>
                    <a:pt x="9" y="59"/>
                  </a:cubicBezTo>
                  <a:cubicBezTo>
                    <a:pt x="9" y="59"/>
                    <a:pt x="8" y="60"/>
                    <a:pt x="8" y="63"/>
                  </a:cubicBezTo>
                  <a:cubicBezTo>
                    <a:pt x="8" y="63"/>
                    <a:pt x="0" y="63"/>
                    <a:pt x="3" y="66"/>
                  </a:cubicBezTo>
                  <a:cubicBezTo>
                    <a:pt x="3" y="66"/>
                    <a:pt x="13" y="69"/>
                    <a:pt x="17" y="68"/>
                  </a:cubicBezTo>
                  <a:cubicBezTo>
                    <a:pt x="17" y="68"/>
                    <a:pt x="37" y="67"/>
                    <a:pt x="39" y="68"/>
                  </a:cubicBezTo>
                  <a:cubicBezTo>
                    <a:pt x="48" y="67"/>
                    <a:pt x="48" y="67"/>
                    <a:pt x="48" y="67"/>
                  </a:cubicBezTo>
                  <a:cubicBezTo>
                    <a:pt x="48" y="67"/>
                    <a:pt x="53" y="64"/>
                    <a:pt x="55" y="65"/>
                  </a:cubicBezTo>
                  <a:cubicBezTo>
                    <a:pt x="55" y="65"/>
                    <a:pt x="57" y="62"/>
                    <a:pt x="55" y="62"/>
                  </a:cubicBezTo>
                  <a:cubicBezTo>
                    <a:pt x="55" y="62"/>
                    <a:pt x="52" y="60"/>
                    <a:pt x="51" y="60"/>
                  </a:cubicBezTo>
                  <a:cubicBezTo>
                    <a:pt x="51" y="60"/>
                    <a:pt x="49" y="59"/>
                    <a:pt x="48" y="60"/>
                  </a:cubicBezTo>
                  <a:cubicBezTo>
                    <a:pt x="48" y="60"/>
                    <a:pt x="47" y="58"/>
                    <a:pt x="48" y="56"/>
                  </a:cubicBezTo>
                  <a:cubicBezTo>
                    <a:pt x="46" y="54"/>
                    <a:pt x="46" y="54"/>
                    <a:pt x="46" y="54"/>
                  </a:cubicBezTo>
                  <a:cubicBezTo>
                    <a:pt x="46" y="54"/>
                    <a:pt x="46" y="47"/>
                    <a:pt x="47" y="43"/>
                  </a:cubicBezTo>
                  <a:cubicBezTo>
                    <a:pt x="47" y="43"/>
                    <a:pt x="48" y="37"/>
                    <a:pt x="47" y="36"/>
                  </a:cubicBezTo>
                  <a:cubicBezTo>
                    <a:pt x="47" y="36"/>
                    <a:pt x="46" y="33"/>
                    <a:pt x="47" y="33"/>
                  </a:cubicBezTo>
                  <a:cubicBezTo>
                    <a:pt x="47" y="33"/>
                    <a:pt x="48" y="32"/>
                    <a:pt x="47" y="27"/>
                  </a:cubicBezTo>
                  <a:cubicBezTo>
                    <a:pt x="47" y="27"/>
                    <a:pt x="47" y="21"/>
                    <a:pt x="48" y="21"/>
                  </a:cubicBezTo>
                  <a:cubicBezTo>
                    <a:pt x="48" y="21"/>
                    <a:pt x="48" y="17"/>
                    <a:pt x="43" y="12"/>
                  </a:cubicBezTo>
                  <a:cubicBezTo>
                    <a:pt x="43" y="12"/>
                    <a:pt x="35" y="2"/>
                    <a:pt x="32" y="1"/>
                  </a:cubicBezTo>
                  <a:cubicBezTo>
                    <a:pt x="32" y="1"/>
                    <a:pt x="25" y="0"/>
                    <a:pt x="2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  <a:ea typeface="+mn-ea"/>
              </a:endParaRPr>
            </a:p>
          </p:txBody>
        </p:sp>
        <p:sp>
          <p:nvSpPr>
            <p:cNvPr id="72" name="Freeform 464">
              <a:extLst>
                <a:ext uri="{FF2B5EF4-FFF2-40B4-BE49-F238E27FC236}">
                  <a16:creationId xmlns:a16="http://schemas.microsoft.com/office/drawing/2014/main" id="{4D197071-5008-EE45-A865-3306C106B11C}"/>
                </a:ext>
              </a:extLst>
            </p:cNvPr>
            <p:cNvSpPr>
              <a:spLocks/>
            </p:cNvSpPr>
            <p:nvPr/>
          </p:nvSpPr>
          <p:spPr bwMode="auto">
            <a:xfrm>
              <a:off x="1303" y="755"/>
              <a:ext cx="16" cy="12"/>
            </a:xfrm>
            <a:custGeom>
              <a:avLst/>
              <a:gdLst>
                <a:gd name="T0" fmla="*/ 11 w 11"/>
                <a:gd name="T1" fmla="*/ 0 h 8"/>
                <a:gd name="T2" fmla="*/ 10 w 11"/>
                <a:gd name="T3" fmla="*/ 0 h 8"/>
                <a:gd name="T4" fmla="*/ 4 w 11"/>
                <a:gd name="T5" fmla="*/ 4 h 8"/>
                <a:gd name="T6" fmla="*/ 2 w 11"/>
                <a:gd name="T7" fmla="*/ 8 h 8"/>
                <a:gd name="T8" fmla="*/ 11 w 11"/>
                <a:gd name="T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8">
                  <a:moveTo>
                    <a:pt x="11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7" y="1"/>
                    <a:pt x="4" y="4"/>
                    <a:pt x="4" y="4"/>
                  </a:cubicBezTo>
                  <a:cubicBezTo>
                    <a:pt x="0" y="8"/>
                    <a:pt x="2" y="8"/>
                    <a:pt x="2" y="8"/>
                  </a:cubicBezTo>
                  <a:cubicBezTo>
                    <a:pt x="5" y="7"/>
                    <a:pt x="11" y="0"/>
                    <a:pt x="1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  <a:ea typeface="+mn-ea"/>
              </a:endParaRPr>
            </a:p>
          </p:txBody>
        </p:sp>
        <p:sp>
          <p:nvSpPr>
            <p:cNvPr id="73" name="Freeform 465">
              <a:extLst>
                <a:ext uri="{FF2B5EF4-FFF2-40B4-BE49-F238E27FC236}">
                  <a16:creationId xmlns:a16="http://schemas.microsoft.com/office/drawing/2014/main" id="{589D9871-40CB-B548-BBD4-9DBE8FDC8B78}"/>
                </a:ext>
              </a:extLst>
            </p:cNvPr>
            <p:cNvSpPr>
              <a:spLocks/>
            </p:cNvSpPr>
            <p:nvPr/>
          </p:nvSpPr>
          <p:spPr bwMode="auto">
            <a:xfrm>
              <a:off x="1313" y="777"/>
              <a:ext cx="0" cy="1"/>
            </a:xfrm>
            <a:custGeom>
              <a:avLst/>
              <a:gdLst>
                <a:gd name="T0" fmla="*/ 0 h 1"/>
                <a:gd name="T1" fmla="*/ 1 h 1"/>
                <a:gd name="T2" fmla="*/ 0 h 1"/>
                <a:gd name="T3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  <a:ea typeface="+mn-ea"/>
              </a:endParaRPr>
            </a:p>
          </p:txBody>
        </p:sp>
        <p:sp>
          <p:nvSpPr>
            <p:cNvPr id="74" name="Freeform 466">
              <a:extLst>
                <a:ext uri="{FF2B5EF4-FFF2-40B4-BE49-F238E27FC236}">
                  <a16:creationId xmlns:a16="http://schemas.microsoft.com/office/drawing/2014/main" id="{6189A5E3-0FFA-8345-8852-3CEEFB048082}"/>
                </a:ext>
              </a:extLst>
            </p:cNvPr>
            <p:cNvSpPr>
              <a:spLocks/>
            </p:cNvSpPr>
            <p:nvPr/>
          </p:nvSpPr>
          <p:spPr bwMode="auto">
            <a:xfrm>
              <a:off x="1331" y="824"/>
              <a:ext cx="3" cy="4"/>
            </a:xfrm>
            <a:custGeom>
              <a:avLst/>
              <a:gdLst>
                <a:gd name="T0" fmla="*/ 0 w 2"/>
                <a:gd name="T1" fmla="*/ 3 h 3"/>
                <a:gd name="T2" fmla="*/ 1 w 2"/>
                <a:gd name="T3" fmla="*/ 2 h 3"/>
                <a:gd name="T4" fmla="*/ 2 w 2"/>
                <a:gd name="T5" fmla="*/ 0 h 3"/>
                <a:gd name="T6" fmla="*/ 1 w 2"/>
                <a:gd name="T7" fmla="*/ 0 h 3"/>
                <a:gd name="T8" fmla="*/ 0 w 2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3">
                  <a:moveTo>
                    <a:pt x="0" y="3"/>
                  </a:moveTo>
                  <a:cubicBezTo>
                    <a:pt x="1" y="3"/>
                    <a:pt x="1" y="3"/>
                    <a:pt x="1" y="2"/>
                  </a:cubicBezTo>
                  <a:cubicBezTo>
                    <a:pt x="1" y="2"/>
                    <a:pt x="1" y="1"/>
                    <a:pt x="2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1"/>
                    <a:pt x="0" y="1"/>
                    <a:pt x="0" y="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  <a:ea typeface="+mn-ea"/>
              </a:endParaRPr>
            </a:p>
          </p:txBody>
        </p:sp>
        <p:sp>
          <p:nvSpPr>
            <p:cNvPr id="75" name="Freeform 467">
              <a:extLst>
                <a:ext uri="{FF2B5EF4-FFF2-40B4-BE49-F238E27FC236}">
                  <a16:creationId xmlns:a16="http://schemas.microsoft.com/office/drawing/2014/main" id="{BF380888-2ED3-9A4A-87C1-933402983C92}"/>
                </a:ext>
              </a:extLst>
            </p:cNvPr>
            <p:cNvSpPr>
              <a:spLocks/>
            </p:cNvSpPr>
            <p:nvPr/>
          </p:nvSpPr>
          <p:spPr bwMode="auto">
            <a:xfrm>
              <a:off x="1313" y="757"/>
              <a:ext cx="12" cy="13"/>
            </a:xfrm>
            <a:custGeom>
              <a:avLst/>
              <a:gdLst>
                <a:gd name="T0" fmla="*/ 5 w 8"/>
                <a:gd name="T1" fmla="*/ 0 h 9"/>
                <a:gd name="T2" fmla="*/ 1 w 8"/>
                <a:gd name="T3" fmla="*/ 5 h 9"/>
                <a:gd name="T4" fmla="*/ 3 w 8"/>
                <a:gd name="T5" fmla="*/ 5 h 9"/>
                <a:gd name="T6" fmla="*/ 5 w 8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9">
                  <a:moveTo>
                    <a:pt x="5" y="0"/>
                  </a:moveTo>
                  <a:cubicBezTo>
                    <a:pt x="5" y="0"/>
                    <a:pt x="8" y="9"/>
                    <a:pt x="1" y="5"/>
                  </a:cubicBezTo>
                  <a:cubicBezTo>
                    <a:pt x="1" y="5"/>
                    <a:pt x="0" y="3"/>
                    <a:pt x="3" y="5"/>
                  </a:cubicBezTo>
                  <a:cubicBezTo>
                    <a:pt x="3" y="5"/>
                    <a:pt x="6" y="6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  <a:ea typeface="+mn-ea"/>
              </a:endParaRPr>
            </a:p>
          </p:txBody>
        </p:sp>
        <p:pic>
          <p:nvPicPr>
            <p:cNvPr id="76" name="Picture 468">
              <a:extLst>
                <a:ext uri="{FF2B5EF4-FFF2-40B4-BE49-F238E27FC236}">
                  <a16:creationId xmlns:a16="http://schemas.microsoft.com/office/drawing/2014/main" id="{6EFCE14A-0460-254D-AF80-EB7B25E153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22" y="750"/>
              <a:ext cx="14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7" name="Freeform 469">
              <a:extLst>
                <a:ext uri="{FF2B5EF4-FFF2-40B4-BE49-F238E27FC236}">
                  <a16:creationId xmlns:a16="http://schemas.microsoft.com/office/drawing/2014/main" id="{32C2D447-E398-0141-9AB4-FAAE6C12665D}"/>
                </a:ext>
              </a:extLst>
            </p:cNvPr>
            <p:cNvSpPr>
              <a:spLocks/>
            </p:cNvSpPr>
            <p:nvPr/>
          </p:nvSpPr>
          <p:spPr bwMode="auto">
            <a:xfrm>
              <a:off x="1322" y="749"/>
              <a:ext cx="23" cy="11"/>
            </a:xfrm>
            <a:custGeom>
              <a:avLst/>
              <a:gdLst>
                <a:gd name="T0" fmla="*/ 4 w 16"/>
                <a:gd name="T1" fmla="*/ 0 h 7"/>
                <a:gd name="T2" fmla="*/ 6 w 16"/>
                <a:gd name="T3" fmla="*/ 5 h 7"/>
                <a:gd name="T4" fmla="*/ 0 w 16"/>
                <a:gd name="T5" fmla="*/ 4 h 7"/>
                <a:gd name="T6" fmla="*/ 4 w 16"/>
                <a:gd name="T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7">
                  <a:moveTo>
                    <a:pt x="4" y="0"/>
                  </a:moveTo>
                  <a:cubicBezTo>
                    <a:pt x="4" y="0"/>
                    <a:pt x="15" y="5"/>
                    <a:pt x="6" y="5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16" y="7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  <a:ea typeface="+mn-ea"/>
              </a:endParaRPr>
            </a:p>
          </p:txBody>
        </p:sp>
        <p:sp>
          <p:nvSpPr>
            <p:cNvPr id="78" name="Freeform 470">
              <a:extLst>
                <a:ext uri="{FF2B5EF4-FFF2-40B4-BE49-F238E27FC236}">
                  <a16:creationId xmlns:a16="http://schemas.microsoft.com/office/drawing/2014/main" id="{7B211CFE-3516-C547-87AB-32ED93693420}"/>
                </a:ext>
              </a:extLst>
            </p:cNvPr>
            <p:cNvSpPr>
              <a:spLocks/>
            </p:cNvSpPr>
            <p:nvPr/>
          </p:nvSpPr>
          <p:spPr bwMode="auto">
            <a:xfrm>
              <a:off x="1328" y="739"/>
              <a:ext cx="11" cy="10"/>
            </a:xfrm>
            <a:custGeom>
              <a:avLst/>
              <a:gdLst>
                <a:gd name="T0" fmla="*/ 3 w 8"/>
                <a:gd name="T1" fmla="*/ 0 h 7"/>
                <a:gd name="T2" fmla="*/ 3 w 8"/>
                <a:gd name="T3" fmla="*/ 2 h 7"/>
                <a:gd name="T4" fmla="*/ 3 w 8"/>
                <a:gd name="T5" fmla="*/ 2 h 7"/>
                <a:gd name="T6" fmla="*/ 1 w 8"/>
                <a:gd name="T7" fmla="*/ 7 h 7"/>
                <a:gd name="T8" fmla="*/ 4 w 8"/>
                <a:gd name="T9" fmla="*/ 0 h 7"/>
                <a:gd name="T10" fmla="*/ 3 w 8"/>
                <a:gd name="T11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7">
                  <a:moveTo>
                    <a:pt x="3" y="0"/>
                  </a:moveTo>
                  <a:cubicBezTo>
                    <a:pt x="2" y="0"/>
                    <a:pt x="0" y="0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4" y="2"/>
                    <a:pt x="5" y="2"/>
                    <a:pt x="1" y="7"/>
                  </a:cubicBezTo>
                  <a:cubicBezTo>
                    <a:pt x="1" y="7"/>
                    <a:pt x="8" y="1"/>
                    <a:pt x="4" y="0"/>
                  </a:cubicBezTo>
                  <a:cubicBezTo>
                    <a:pt x="4" y="0"/>
                    <a:pt x="3" y="0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  <a:ea typeface="+mn-ea"/>
              </a:endParaRPr>
            </a:p>
          </p:txBody>
        </p:sp>
        <p:sp>
          <p:nvSpPr>
            <p:cNvPr id="79" name="Freeform 471">
              <a:extLst>
                <a:ext uri="{FF2B5EF4-FFF2-40B4-BE49-F238E27FC236}">
                  <a16:creationId xmlns:a16="http://schemas.microsoft.com/office/drawing/2014/main" id="{A6532FF3-9222-1149-88DE-D81FBD280DE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18" y="741"/>
              <a:ext cx="5" cy="10"/>
            </a:xfrm>
            <a:custGeom>
              <a:avLst/>
              <a:gdLst>
                <a:gd name="T0" fmla="*/ 4 w 4"/>
                <a:gd name="T1" fmla="*/ 1 h 7"/>
                <a:gd name="T2" fmla="*/ 1 w 4"/>
                <a:gd name="T3" fmla="*/ 5 h 7"/>
                <a:gd name="T4" fmla="*/ 2 w 4"/>
                <a:gd name="T5" fmla="*/ 7 h 7"/>
                <a:gd name="T6" fmla="*/ 4 w 4"/>
                <a:gd name="T7" fmla="*/ 6 h 7"/>
                <a:gd name="T8" fmla="*/ 4 w 4"/>
                <a:gd name="T9" fmla="*/ 1 h 7"/>
                <a:gd name="T10" fmla="*/ 4 w 4"/>
                <a:gd name="T11" fmla="*/ 0 h 7"/>
                <a:gd name="T12" fmla="*/ 4 w 4"/>
                <a:gd name="T13" fmla="*/ 1 h 7"/>
                <a:gd name="T14" fmla="*/ 4 w 4"/>
                <a:gd name="T15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" h="7">
                  <a:moveTo>
                    <a:pt x="4" y="1"/>
                  </a:moveTo>
                  <a:cubicBezTo>
                    <a:pt x="4" y="2"/>
                    <a:pt x="3" y="4"/>
                    <a:pt x="1" y="5"/>
                  </a:cubicBezTo>
                  <a:cubicBezTo>
                    <a:pt x="1" y="5"/>
                    <a:pt x="0" y="7"/>
                    <a:pt x="2" y="7"/>
                  </a:cubicBezTo>
                  <a:cubicBezTo>
                    <a:pt x="2" y="7"/>
                    <a:pt x="3" y="7"/>
                    <a:pt x="4" y="6"/>
                  </a:cubicBezTo>
                  <a:cubicBezTo>
                    <a:pt x="4" y="6"/>
                    <a:pt x="4" y="3"/>
                    <a:pt x="4" y="1"/>
                  </a:cubicBezTo>
                  <a:moveTo>
                    <a:pt x="4" y="0"/>
                  </a:moveTo>
                  <a:cubicBezTo>
                    <a:pt x="4" y="0"/>
                    <a:pt x="4" y="0"/>
                    <a:pt x="4" y="1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  <a:ea typeface="+mn-ea"/>
              </a:endParaRPr>
            </a:p>
          </p:txBody>
        </p:sp>
        <p:sp>
          <p:nvSpPr>
            <p:cNvPr id="80" name="Freeform 472">
              <a:extLst>
                <a:ext uri="{FF2B5EF4-FFF2-40B4-BE49-F238E27FC236}">
                  <a16:creationId xmlns:a16="http://schemas.microsoft.com/office/drawing/2014/main" id="{CE2EFB22-0500-3F48-9575-414FB3DB004A}"/>
                </a:ext>
              </a:extLst>
            </p:cNvPr>
            <p:cNvSpPr>
              <a:spLocks/>
            </p:cNvSpPr>
            <p:nvPr/>
          </p:nvSpPr>
          <p:spPr bwMode="auto">
            <a:xfrm>
              <a:off x="1309" y="744"/>
              <a:ext cx="10" cy="8"/>
            </a:xfrm>
            <a:custGeom>
              <a:avLst/>
              <a:gdLst>
                <a:gd name="T0" fmla="*/ 7 w 7"/>
                <a:gd name="T1" fmla="*/ 0 h 6"/>
                <a:gd name="T2" fmla="*/ 3 w 7"/>
                <a:gd name="T3" fmla="*/ 5 h 6"/>
                <a:gd name="T4" fmla="*/ 6 w 7"/>
                <a:gd name="T5" fmla="*/ 6 h 6"/>
                <a:gd name="T6" fmla="*/ 7 w 7"/>
                <a:gd name="T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6">
                  <a:moveTo>
                    <a:pt x="7" y="0"/>
                  </a:moveTo>
                  <a:cubicBezTo>
                    <a:pt x="7" y="0"/>
                    <a:pt x="2" y="3"/>
                    <a:pt x="3" y="5"/>
                  </a:cubicBezTo>
                  <a:cubicBezTo>
                    <a:pt x="3" y="5"/>
                    <a:pt x="3" y="6"/>
                    <a:pt x="6" y="6"/>
                  </a:cubicBezTo>
                  <a:cubicBezTo>
                    <a:pt x="6" y="6"/>
                    <a:pt x="0" y="6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  <a:ea typeface="+mn-ea"/>
              </a:endParaRPr>
            </a:p>
          </p:txBody>
        </p:sp>
        <p:sp>
          <p:nvSpPr>
            <p:cNvPr id="81" name="Freeform 473">
              <a:extLst>
                <a:ext uri="{FF2B5EF4-FFF2-40B4-BE49-F238E27FC236}">
                  <a16:creationId xmlns:a16="http://schemas.microsoft.com/office/drawing/2014/main" id="{4B4D624F-5689-A746-9143-A2BFF7914D3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6" y="764"/>
              <a:ext cx="46" cy="81"/>
            </a:xfrm>
            <a:custGeom>
              <a:avLst/>
              <a:gdLst>
                <a:gd name="T0" fmla="*/ 18 w 32"/>
                <a:gd name="T1" fmla="*/ 0 h 56"/>
                <a:gd name="T2" fmla="*/ 14 w 32"/>
                <a:gd name="T3" fmla="*/ 7 h 56"/>
                <a:gd name="T4" fmla="*/ 23 w 32"/>
                <a:gd name="T5" fmla="*/ 13 h 56"/>
                <a:gd name="T6" fmla="*/ 14 w 32"/>
                <a:gd name="T7" fmla="*/ 14 h 56"/>
                <a:gd name="T8" fmla="*/ 14 w 32"/>
                <a:gd name="T9" fmla="*/ 19 h 56"/>
                <a:gd name="T10" fmla="*/ 12 w 32"/>
                <a:gd name="T11" fmla="*/ 31 h 56"/>
                <a:gd name="T12" fmla="*/ 15 w 32"/>
                <a:gd name="T13" fmla="*/ 34 h 56"/>
                <a:gd name="T14" fmla="*/ 10 w 32"/>
                <a:gd name="T15" fmla="*/ 50 h 56"/>
                <a:gd name="T16" fmla="*/ 8 w 32"/>
                <a:gd name="T17" fmla="*/ 52 h 56"/>
                <a:gd name="T18" fmla="*/ 3 w 32"/>
                <a:gd name="T19" fmla="*/ 54 h 56"/>
                <a:gd name="T20" fmla="*/ 8 w 32"/>
                <a:gd name="T21" fmla="*/ 52 h 56"/>
                <a:gd name="T22" fmla="*/ 8 w 32"/>
                <a:gd name="T23" fmla="*/ 49 h 56"/>
                <a:gd name="T24" fmla="*/ 10 w 32"/>
                <a:gd name="T25" fmla="*/ 33 h 56"/>
                <a:gd name="T26" fmla="*/ 11 w 32"/>
                <a:gd name="T27" fmla="*/ 30 h 56"/>
                <a:gd name="T28" fmla="*/ 10 w 32"/>
                <a:gd name="T29" fmla="*/ 23 h 56"/>
                <a:gd name="T30" fmla="*/ 12 w 32"/>
                <a:gd name="T31" fmla="*/ 18 h 56"/>
                <a:gd name="T32" fmla="*/ 18 w 32"/>
                <a:gd name="T33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2" h="56">
                  <a:moveTo>
                    <a:pt x="18" y="0"/>
                  </a:moveTo>
                  <a:cubicBezTo>
                    <a:pt x="14" y="7"/>
                    <a:pt x="14" y="7"/>
                    <a:pt x="14" y="7"/>
                  </a:cubicBezTo>
                  <a:cubicBezTo>
                    <a:pt x="14" y="7"/>
                    <a:pt x="15" y="9"/>
                    <a:pt x="23" y="13"/>
                  </a:cubicBezTo>
                  <a:cubicBezTo>
                    <a:pt x="23" y="13"/>
                    <a:pt x="26" y="15"/>
                    <a:pt x="14" y="14"/>
                  </a:cubicBezTo>
                  <a:cubicBezTo>
                    <a:pt x="14" y="14"/>
                    <a:pt x="12" y="15"/>
                    <a:pt x="14" y="19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2" y="31"/>
                    <a:pt x="32" y="36"/>
                    <a:pt x="15" y="34"/>
                  </a:cubicBezTo>
                  <a:cubicBezTo>
                    <a:pt x="15" y="34"/>
                    <a:pt x="14" y="31"/>
                    <a:pt x="10" y="50"/>
                  </a:cubicBezTo>
                  <a:cubicBezTo>
                    <a:pt x="10" y="50"/>
                    <a:pt x="21" y="56"/>
                    <a:pt x="8" y="52"/>
                  </a:cubicBezTo>
                  <a:cubicBezTo>
                    <a:pt x="8" y="52"/>
                    <a:pt x="3" y="54"/>
                    <a:pt x="3" y="54"/>
                  </a:cubicBezTo>
                  <a:cubicBezTo>
                    <a:pt x="3" y="54"/>
                    <a:pt x="0" y="53"/>
                    <a:pt x="8" y="52"/>
                  </a:cubicBezTo>
                  <a:cubicBezTo>
                    <a:pt x="8" y="52"/>
                    <a:pt x="7" y="51"/>
                    <a:pt x="8" y="49"/>
                  </a:cubicBezTo>
                  <a:cubicBezTo>
                    <a:pt x="8" y="49"/>
                    <a:pt x="11" y="34"/>
                    <a:pt x="10" y="33"/>
                  </a:cubicBezTo>
                  <a:cubicBezTo>
                    <a:pt x="10" y="33"/>
                    <a:pt x="15" y="33"/>
                    <a:pt x="11" y="30"/>
                  </a:cubicBezTo>
                  <a:cubicBezTo>
                    <a:pt x="11" y="30"/>
                    <a:pt x="12" y="24"/>
                    <a:pt x="10" y="23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2" y="18"/>
                    <a:pt x="9" y="11"/>
                    <a:pt x="1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  <a:ea typeface="+mn-ea"/>
              </a:endParaRPr>
            </a:p>
          </p:txBody>
        </p:sp>
        <p:sp>
          <p:nvSpPr>
            <p:cNvPr id="82" name="Freeform 474">
              <a:extLst>
                <a:ext uri="{FF2B5EF4-FFF2-40B4-BE49-F238E27FC236}">
                  <a16:creationId xmlns:a16="http://schemas.microsoft.com/office/drawing/2014/main" id="{E6879686-43F9-DA4B-945F-1EC4C94F42F9}"/>
                </a:ext>
              </a:extLst>
            </p:cNvPr>
            <p:cNvSpPr>
              <a:spLocks/>
            </p:cNvSpPr>
            <p:nvPr/>
          </p:nvSpPr>
          <p:spPr bwMode="auto">
            <a:xfrm>
              <a:off x="1303" y="774"/>
              <a:ext cx="6" cy="19"/>
            </a:xfrm>
            <a:custGeom>
              <a:avLst/>
              <a:gdLst>
                <a:gd name="T0" fmla="*/ 2 w 4"/>
                <a:gd name="T1" fmla="*/ 4 h 13"/>
                <a:gd name="T2" fmla="*/ 3 w 4"/>
                <a:gd name="T3" fmla="*/ 4 h 13"/>
                <a:gd name="T4" fmla="*/ 2 w 4"/>
                <a:gd name="T5" fmla="*/ 2 h 13"/>
                <a:gd name="T6" fmla="*/ 1 w 4"/>
                <a:gd name="T7" fmla="*/ 2 h 13"/>
                <a:gd name="T8" fmla="*/ 0 w 4"/>
                <a:gd name="T9" fmla="*/ 4 h 13"/>
                <a:gd name="T10" fmla="*/ 1 w 4"/>
                <a:gd name="T11" fmla="*/ 7 h 13"/>
                <a:gd name="T12" fmla="*/ 1 w 4"/>
                <a:gd name="T13" fmla="*/ 11 h 13"/>
                <a:gd name="T14" fmla="*/ 1 w 4"/>
                <a:gd name="T15" fmla="*/ 9 h 13"/>
                <a:gd name="T16" fmla="*/ 0 w 4"/>
                <a:gd name="T17" fmla="*/ 10 h 13"/>
                <a:gd name="T18" fmla="*/ 1 w 4"/>
                <a:gd name="T19" fmla="*/ 13 h 13"/>
                <a:gd name="T20" fmla="*/ 1 w 4"/>
                <a:gd name="T21" fmla="*/ 12 h 13"/>
                <a:gd name="T22" fmla="*/ 3 w 4"/>
                <a:gd name="T23" fmla="*/ 8 h 13"/>
                <a:gd name="T24" fmla="*/ 1 w 4"/>
                <a:gd name="T25" fmla="*/ 4 h 13"/>
                <a:gd name="T26" fmla="*/ 2 w 4"/>
                <a:gd name="T27" fmla="*/ 4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13">
                  <a:moveTo>
                    <a:pt x="2" y="4"/>
                  </a:move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4" y="2"/>
                    <a:pt x="2" y="2"/>
                  </a:cubicBezTo>
                  <a:cubicBezTo>
                    <a:pt x="2" y="2"/>
                    <a:pt x="2" y="0"/>
                    <a:pt x="1" y="2"/>
                  </a:cubicBezTo>
                  <a:cubicBezTo>
                    <a:pt x="1" y="2"/>
                    <a:pt x="0" y="2"/>
                    <a:pt x="0" y="4"/>
                  </a:cubicBezTo>
                  <a:cubicBezTo>
                    <a:pt x="0" y="4"/>
                    <a:pt x="0" y="6"/>
                    <a:pt x="1" y="7"/>
                  </a:cubicBezTo>
                  <a:cubicBezTo>
                    <a:pt x="1" y="7"/>
                    <a:pt x="4" y="10"/>
                    <a:pt x="1" y="11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9"/>
                    <a:pt x="0" y="8"/>
                    <a:pt x="0" y="10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2"/>
                  </a:cubicBezTo>
                  <a:cubicBezTo>
                    <a:pt x="1" y="12"/>
                    <a:pt x="4" y="11"/>
                    <a:pt x="3" y="8"/>
                  </a:cubicBezTo>
                  <a:cubicBezTo>
                    <a:pt x="3" y="8"/>
                    <a:pt x="1" y="5"/>
                    <a:pt x="1" y="4"/>
                  </a:cubicBezTo>
                  <a:cubicBezTo>
                    <a:pt x="1" y="4"/>
                    <a:pt x="1" y="1"/>
                    <a:pt x="2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  <a:ea typeface="+mn-ea"/>
              </a:endParaRPr>
            </a:p>
          </p:txBody>
        </p:sp>
        <p:sp>
          <p:nvSpPr>
            <p:cNvPr id="83" name="Freeform 475">
              <a:extLst>
                <a:ext uri="{FF2B5EF4-FFF2-40B4-BE49-F238E27FC236}">
                  <a16:creationId xmlns:a16="http://schemas.microsoft.com/office/drawing/2014/main" id="{AC352212-14C0-2C47-8875-422FA869D52E}"/>
                </a:ext>
              </a:extLst>
            </p:cNvPr>
            <p:cNvSpPr>
              <a:spLocks/>
            </p:cNvSpPr>
            <p:nvPr/>
          </p:nvSpPr>
          <p:spPr bwMode="auto">
            <a:xfrm>
              <a:off x="1309" y="777"/>
              <a:ext cx="4" cy="15"/>
            </a:xfrm>
            <a:custGeom>
              <a:avLst/>
              <a:gdLst>
                <a:gd name="T0" fmla="*/ 0 w 3"/>
                <a:gd name="T1" fmla="*/ 1 h 10"/>
                <a:gd name="T2" fmla="*/ 0 w 3"/>
                <a:gd name="T3" fmla="*/ 2 h 10"/>
                <a:gd name="T4" fmla="*/ 1 w 3"/>
                <a:gd name="T5" fmla="*/ 1 h 10"/>
                <a:gd name="T6" fmla="*/ 1 w 3"/>
                <a:gd name="T7" fmla="*/ 7 h 10"/>
                <a:gd name="T8" fmla="*/ 1 w 3"/>
                <a:gd name="T9" fmla="*/ 9 h 10"/>
                <a:gd name="T10" fmla="*/ 1 w 3"/>
                <a:gd name="T11" fmla="*/ 10 h 10"/>
                <a:gd name="T12" fmla="*/ 2 w 3"/>
                <a:gd name="T13" fmla="*/ 10 h 10"/>
                <a:gd name="T14" fmla="*/ 3 w 3"/>
                <a:gd name="T15" fmla="*/ 0 h 10"/>
                <a:gd name="T16" fmla="*/ 2 w 3"/>
                <a:gd name="T17" fmla="*/ 0 h 10"/>
                <a:gd name="T18" fmla="*/ 0 w 3"/>
                <a:gd name="T19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" h="10">
                  <a:moveTo>
                    <a:pt x="0" y="1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6"/>
                    <a:pt x="1" y="7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3" y="3"/>
                    <a:pt x="3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1"/>
                    <a:pt x="0" y="1"/>
                    <a:pt x="0" y="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  <a:ea typeface="+mn-ea"/>
              </a:endParaRPr>
            </a:p>
          </p:txBody>
        </p:sp>
        <p:sp>
          <p:nvSpPr>
            <p:cNvPr id="84" name="Freeform 476">
              <a:extLst>
                <a:ext uri="{FF2B5EF4-FFF2-40B4-BE49-F238E27FC236}">
                  <a16:creationId xmlns:a16="http://schemas.microsoft.com/office/drawing/2014/main" id="{2746E8A7-582F-5249-B468-C2869D2E79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331" y="789"/>
              <a:ext cx="3" cy="3"/>
            </a:xfrm>
            <a:custGeom>
              <a:avLst/>
              <a:gdLst>
                <a:gd name="T0" fmla="*/ 0 w 3"/>
                <a:gd name="T1" fmla="*/ 0 h 3"/>
                <a:gd name="T2" fmla="*/ 0 w 3"/>
                <a:gd name="T3" fmla="*/ 3 h 3"/>
                <a:gd name="T4" fmla="*/ 1 w 3"/>
                <a:gd name="T5" fmla="*/ 3 h 3"/>
                <a:gd name="T6" fmla="*/ 3 w 3"/>
                <a:gd name="T7" fmla="*/ 0 h 3"/>
                <a:gd name="T8" fmla="*/ 0 w 3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0" y="0"/>
                  </a:moveTo>
                  <a:lnTo>
                    <a:pt x="0" y="3"/>
                  </a:lnTo>
                  <a:lnTo>
                    <a:pt x="1" y="3"/>
                  </a:lnTo>
                  <a:lnTo>
                    <a:pt x="3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  <a:ea typeface="+mn-ea"/>
              </a:endParaRPr>
            </a:p>
          </p:txBody>
        </p:sp>
        <p:sp>
          <p:nvSpPr>
            <p:cNvPr id="85" name="Freeform 477">
              <a:extLst>
                <a:ext uri="{FF2B5EF4-FFF2-40B4-BE49-F238E27FC236}">
                  <a16:creationId xmlns:a16="http://schemas.microsoft.com/office/drawing/2014/main" id="{E2C222F8-FB6B-6340-9CC3-3C3441F12255}"/>
                </a:ext>
              </a:extLst>
            </p:cNvPr>
            <p:cNvSpPr>
              <a:spLocks/>
            </p:cNvSpPr>
            <p:nvPr/>
          </p:nvSpPr>
          <p:spPr bwMode="auto">
            <a:xfrm>
              <a:off x="1331" y="789"/>
              <a:ext cx="3" cy="3"/>
            </a:xfrm>
            <a:custGeom>
              <a:avLst/>
              <a:gdLst>
                <a:gd name="T0" fmla="*/ 0 w 3"/>
                <a:gd name="T1" fmla="*/ 0 h 3"/>
                <a:gd name="T2" fmla="*/ 0 w 3"/>
                <a:gd name="T3" fmla="*/ 3 h 3"/>
                <a:gd name="T4" fmla="*/ 1 w 3"/>
                <a:gd name="T5" fmla="*/ 3 h 3"/>
                <a:gd name="T6" fmla="*/ 3 w 3"/>
                <a:gd name="T7" fmla="*/ 0 h 3"/>
                <a:gd name="T8" fmla="*/ 0 w 3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0" y="0"/>
                  </a:moveTo>
                  <a:lnTo>
                    <a:pt x="0" y="3"/>
                  </a:lnTo>
                  <a:lnTo>
                    <a:pt x="1" y="3"/>
                  </a:lnTo>
                  <a:lnTo>
                    <a:pt x="3" y="0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  <a:ea typeface="+mn-ea"/>
              </a:endParaRPr>
            </a:p>
          </p:txBody>
        </p:sp>
        <p:sp>
          <p:nvSpPr>
            <p:cNvPr id="86" name="Freeform 478">
              <a:extLst>
                <a:ext uri="{FF2B5EF4-FFF2-40B4-BE49-F238E27FC236}">
                  <a16:creationId xmlns:a16="http://schemas.microsoft.com/office/drawing/2014/main" id="{E6E0B301-8132-924D-B913-A20E4BC8CA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13" y="777"/>
              <a:ext cx="10" cy="15"/>
            </a:xfrm>
            <a:custGeom>
              <a:avLst/>
              <a:gdLst>
                <a:gd name="T0" fmla="*/ 3 w 7"/>
                <a:gd name="T1" fmla="*/ 0 h 10"/>
                <a:gd name="T2" fmla="*/ 1 w 7"/>
                <a:gd name="T3" fmla="*/ 2 h 10"/>
                <a:gd name="T4" fmla="*/ 0 w 7"/>
                <a:gd name="T5" fmla="*/ 7 h 10"/>
                <a:gd name="T6" fmla="*/ 2 w 7"/>
                <a:gd name="T7" fmla="*/ 10 h 10"/>
                <a:gd name="T8" fmla="*/ 3 w 7"/>
                <a:gd name="T9" fmla="*/ 9 h 10"/>
                <a:gd name="T10" fmla="*/ 6 w 7"/>
                <a:gd name="T11" fmla="*/ 7 h 10"/>
                <a:gd name="T12" fmla="*/ 6 w 7"/>
                <a:gd name="T13" fmla="*/ 2 h 10"/>
                <a:gd name="T14" fmla="*/ 3 w 7"/>
                <a:gd name="T15" fmla="*/ 0 h 10"/>
                <a:gd name="T16" fmla="*/ 4 w 7"/>
                <a:gd name="T17" fmla="*/ 8 h 10"/>
                <a:gd name="T18" fmla="*/ 2 w 7"/>
                <a:gd name="T19" fmla="*/ 7 h 10"/>
                <a:gd name="T20" fmla="*/ 3 w 7"/>
                <a:gd name="T21" fmla="*/ 2 h 10"/>
                <a:gd name="T22" fmla="*/ 4 w 7"/>
                <a:gd name="T23" fmla="*/ 2 h 10"/>
                <a:gd name="T24" fmla="*/ 4 w 7"/>
                <a:gd name="T25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" h="10">
                  <a:moveTo>
                    <a:pt x="3" y="0"/>
                  </a:moveTo>
                  <a:cubicBezTo>
                    <a:pt x="1" y="0"/>
                    <a:pt x="1" y="2"/>
                    <a:pt x="1" y="2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9"/>
                    <a:pt x="2" y="10"/>
                    <a:pt x="2" y="10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5" y="10"/>
                    <a:pt x="6" y="7"/>
                    <a:pt x="6" y="7"/>
                  </a:cubicBezTo>
                  <a:cubicBezTo>
                    <a:pt x="5" y="6"/>
                    <a:pt x="6" y="2"/>
                    <a:pt x="6" y="2"/>
                  </a:cubicBezTo>
                  <a:cubicBezTo>
                    <a:pt x="7" y="0"/>
                    <a:pt x="3" y="0"/>
                    <a:pt x="3" y="0"/>
                  </a:cubicBezTo>
                  <a:moveTo>
                    <a:pt x="4" y="8"/>
                  </a:moveTo>
                  <a:cubicBezTo>
                    <a:pt x="4" y="8"/>
                    <a:pt x="2" y="10"/>
                    <a:pt x="2" y="7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0"/>
                    <a:pt x="4" y="2"/>
                  </a:cubicBezTo>
                  <a:cubicBezTo>
                    <a:pt x="4" y="2"/>
                    <a:pt x="4" y="7"/>
                    <a:pt x="4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  <a:ea typeface="+mn-ea"/>
              </a:endParaRPr>
            </a:p>
          </p:txBody>
        </p:sp>
        <p:sp>
          <p:nvSpPr>
            <p:cNvPr id="87" name="Freeform 479">
              <a:extLst>
                <a:ext uri="{FF2B5EF4-FFF2-40B4-BE49-F238E27FC236}">
                  <a16:creationId xmlns:a16="http://schemas.microsoft.com/office/drawing/2014/main" id="{E4053BF3-AA7F-2344-84C4-D3A629B27A6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22" y="776"/>
              <a:ext cx="9" cy="16"/>
            </a:xfrm>
            <a:custGeom>
              <a:avLst/>
              <a:gdLst>
                <a:gd name="T0" fmla="*/ 6 w 6"/>
                <a:gd name="T1" fmla="*/ 2 h 11"/>
                <a:gd name="T2" fmla="*/ 5 w 6"/>
                <a:gd name="T3" fmla="*/ 1 h 11"/>
                <a:gd name="T4" fmla="*/ 1 w 6"/>
                <a:gd name="T5" fmla="*/ 4 h 11"/>
                <a:gd name="T6" fmla="*/ 3 w 6"/>
                <a:gd name="T7" fmla="*/ 11 h 11"/>
                <a:gd name="T8" fmla="*/ 6 w 6"/>
                <a:gd name="T9" fmla="*/ 8 h 11"/>
                <a:gd name="T10" fmla="*/ 6 w 6"/>
                <a:gd name="T11" fmla="*/ 2 h 11"/>
                <a:gd name="T12" fmla="*/ 3 w 6"/>
                <a:gd name="T13" fmla="*/ 9 h 11"/>
                <a:gd name="T14" fmla="*/ 2 w 6"/>
                <a:gd name="T15" fmla="*/ 5 h 11"/>
                <a:gd name="T16" fmla="*/ 4 w 6"/>
                <a:gd name="T17" fmla="*/ 2 h 11"/>
                <a:gd name="T18" fmla="*/ 4 w 6"/>
                <a:gd name="T19" fmla="*/ 4 h 11"/>
                <a:gd name="T20" fmla="*/ 3 w 6"/>
                <a:gd name="T21" fmla="*/ 9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" h="11">
                  <a:moveTo>
                    <a:pt x="6" y="2"/>
                  </a:moveTo>
                  <a:cubicBezTo>
                    <a:pt x="6" y="2"/>
                    <a:pt x="6" y="0"/>
                    <a:pt x="5" y="1"/>
                  </a:cubicBezTo>
                  <a:cubicBezTo>
                    <a:pt x="5" y="1"/>
                    <a:pt x="1" y="1"/>
                    <a:pt x="1" y="4"/>
                  </a:cubicBezTo>
                  <a:cubicBezTo>
                    <a:pt x="1" y="4"/>
                    <a:pt x="0" y="11"/>
                    <a:pt x="3" y="11"/>
                  </a:cubicBezTo>
                  <a:cubicBezTo>
                    <a:pt x="3" y="11"/>
                    <a:pt x="6" y="11"/>
                    <a:pt x="6" y="8"/>
                  </a:cubicBezTo>
                  <a:cubicBezTo>
                    <a:pt x="6" y="2"/>
                    <a:pt x="6" y="2"/>
                    <a:pt x="6" y="2"/>
                  </a:cubicBezTo>
                  <a:moveTo>
                    <a:pt x="3" y="9"/>
                  </a:moveTo>
                  <a:cubicBezTo>
                    <a:pt x="3" y="9"/>
                    <a:pt x="2" y="10"/>
                    <a:pt x="2" y="5"/>
                  </a:cubicBezTo>
                  <a:cubicBezTo>
                    <a:pt x="2" y="5"/>
                    <a:pt x="2" y="1"/>
                    <a:pt x="4" y="2"/>
                  </a:cubicBezTo>
                  <a:cubicBezTo>
                    <a:pt x="4" y="2"/>
                    <a:pt x="5" y="1"/>
                    <a:pt x="4" y="4"/>
                  </a:cubicBezTo>
                  <a:cubicBezTo>
                    <a:pt x="4" y="4"/>
                    <a:pt x="5" y="10"/>
                    <a:pt x="3" y="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  <a:ea typeface="+mn-ea"/>
              </a:endParaRPr>
            </a:p>
          </p:txBody>
        </p:sp>
        <p:sp>
          <p:nvSpPr>
            <p:cNvPr id="88" name="Freeform 480">
              <a:extLst>
                <a:ext uri="{FF2B5EF4-FFF2-40B4-BE49-F238E27FC236}">
                  <a16:creationId xmlns:a16="http://schemas.microsoft.com/office/drawing/2014/main" id="{3A04B495-C809-984A-A2CC-6AF5EAD2181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34" y="776"/>
              <a:ext cx="8" cy="16"/>
            </a:xfrm>
            <a:custGeom>
              <a:avLst/>
              <a:gdLst>
                <a:gd name="T0" fmla="*/ 4 w 6"/>
                <a:gd name="T1" fmla="*/ 1 h 11"/>
                <a:gd name="T2" fmla="*/ 2 w 6"/>
                <a:gd name="T3" fmla="*/ 0 h 11"/>
                <a:gd name="T4" fmla="*/ 0 w 6"/>
                <a:gd name="T5" fmla="*/ 3 h 11"/>
                <a:gd name="T6" fmla="*/ 0 w 6"/>
                <a:gd name="T7" fmla="*/ 9 h 11"/>
                <a:gd name="T8" fmla="*/ 2 w 6"/>
                <a:gd name="T9" fmla="*/ 11 h 11"/>
                <a:gd name="T10" fmla="*/ 5 w 6"/>
                <a:gd name="T11" fmla="*/ 9 h 11"/>
                <a:gd name="T12" fmla="*/ 4 w 6"/>
                <a:gd name="T13" fmla="*/ 1 h 11"/>
                <a:gd name="T14" fmla="*/ 2 w 6"/>
                <a:gd name="T15" fmla="*/ 10 h 11"/>
                <a:gd name="T16" fmla="*/ 2 w 6"/>
                <a:gd name="T17" fmla="*/ 7 h 11"/>
                <a:gd name="T18" fmla="*/ 2 w 6"/>
                <a:gd name="T19" fmla="*/ 2 h 11"/>
                <a:gd name="T20" fmla="*/ 4 w 6"/>
                <a:gd name="T21" fmla="*/ 3 h 11"/>
                <a:gd name="T22" fmla="*/ 2 w 6"/>
                <a:gd name="T23" fmla="*/ 1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" h="11">
                  <a:moveTo>
                    <a:pt x="4" y="1"/>
                  </a:moveTo>
                  <a:cubicBezTo>
                    <a:pt x="4" y="1"/>
                    <a:pt x="3" y="0"/>
                    <a:pt x="2" y="0"/>
                  </a:cubicBezTo>
                  <a:cubicBezTo>
                    <a:pt x="2" y="0"/>
                    <a:pt x="0" y="0"/>
                    <a:pt x="0" y="3"/>
                  </a:cubicBezTo>
                  <a:cubicBezTo>
                    <a:pt x="0" y="3"/>
                    <a:pt x="1" y="6"/>
                    <a:pt x="0" y="9"/>
                  </a:cubicBezTo>
                  <a:cubicBezTo>
                    <a:pt x="0" y="9"/>
                    <a:pt x="0" y="11"/>
                    <a:pt x="2" y="11"/>
                  </a:cubicBezTo>
                  <a:cubicBezTo>
                    <a:pt x="2" y="11"/>
                    <a:pt x="5" y="11"/>
                    <a:pt x="5" y="9"/>
                  </a:cubicBezTo>
                  <a:cubicBezTo>
                    <a:pt x="5" y="9"/>
                    <a:pt x="6" y="1"/>
                    <a:pt x="4" y="1"/>
                  </a:cubicBezTo>
                  <a:moveTo>
                    <a:pt x="2" y="10"/>
                  </a:moveTo>
                  <a:cubicBezTo>
                    <a:pt x="2" y="10"/>
                    <a:pt x="1" y="10"/>
                    <a:pt x="2" y="7"/>
                  </a:cubicBezTo>
                  <a:cubicBezTo>
                    <a:pt x="2" y="7"/>
                    <a:pt x="2" y="2"/>
                    <a:pt x="2" y="2"/>
                  </a:cubicBezTo>
                  <a:cubicBezTo>
                    <a:pt x="2" y="2"/>
                    <a:pt x="3" y="0"/>
                    <a:pt x="4" y="3"/>
                  </a:cubicBezTo>
                  <a:cubicBezTo>
                    <a:pt x="4" y="3"/>
                    <a:pt x="4" y="11"/>
                    <a:pt x="2" y="1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  <a:ea typeface="+mn-ea"/>
              </a:endParaRPr>
            </a:p>
          </p:txBody>
        </p:sp>
        <p:sp>
          <p:nvSpPr>
            <p:cNvPr id="89" name="Freeform 481">
              <a:extLst>
                <a:ext uri="{FF2B5EF4-FFF2-40B4-BE49-F238E27FC236}">
                  <a16:creationId xmlns:a16="http://schemas.microsoft.com/office/drawing/2014/main" id="{E75B0490-BDAF-934D-A405-7FE73B0649F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41" y="774"/>
              <a:ext cx="7" cy="19"/>
            </a:xfrm>
            <a:custGeom>
              <a:avLst/>
              <a:gdLst>
                <a:gd name="T0" fmla="*/ 4 w 5"/>
                <a:gd name="T1" fmla="*/ 3 h 13"/>
                <a:gd name="T2" fmla="*/ 1 w 5"/>
                <a:gd name="T3" fmla="*/ 3 h 13"/>
                <a:gd name="T4" fmla="*/ 1 w 5"/>
                <a:gd name="T5" fmla="*/ 10 h 13"/>
                <a:gd name="T6" fmla="*/ 3 w 5"/>
                <a:gd name="T7" fmla="*/ 12 h 13"/>
                <a:gd name="T8" fmla="*/ 5 w 5"/>
                <a:gd name="T9" fmla="*/ 9 h 13"/>
                <a:gd name="T10" fmla="*/ 4 w 5"/>
                <a:gd name="T11" fmla="*/ 3 h 13"/>
                <a:gd name="T12" fmla="*/ 3 w 5"/>
                <a:gd name="T13" fmla="*/ 11 h 13"/>
                <a:gd name="T14" fmla="*/ 2 w 5"/>
                <a:gd name="T15" fmla="*/ 7 h 13"/>
                <a:gd name="T16" fmla="*/ 3 w 5"/>
                <a:gd name="T17" fmla="*/ 3 h 13"/>
                <a:gd name="T18" fmla="*/ 4 w 5"/>
                <a:gd name="T19" fmla="*/ 6 h 13"/>
                <a:gd name="T20" fmla="*/ 3 w 5"/>
                <a:gd name="T21" fmla="*/ 1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" h="13">
                  <a:moveTo>
                    <a:pt x="4" y="3"/>
                  </a:moveTo>
                  <a:cubicBezTo>
                    <a:pt x="2" y="0"/>
                    <a:pt x="1" y="3"/>
                    <a:pt x="1" y="3"/>
                  </a:cubicBezTo>
                  <a:cubicBezTo>
                    <a:pt x="2" y="3"/>
                    <a:pt x="1" y="10"/>
                    <a:pt x="1" y="10"/>
                  </a:cubicBezTo>
                  <a:cubicBezTo>
                    <a:pt x="0" y="12"/>
                    <a:pt x="3" y="12"/>
                    <a:pt x="3" y="12"/>
                  </a:cubicBezTo>
                  <a:cubicBezTo>
                    <a:pt x="5" y="13"/>
                    <a:pt x="5" y="9"/>
                    <a:pt x="5" y="9"/>
                  </a:cubicBezTo>
                  <a:cubicBezTo>
                    <a:pt x="5" y="3"/>
                    <a:pt x="4" y="3"/>
                    <a:pt x="4" y="3"/>
                  </a:cubicBezTo>
                  <a:moveTo>
                    <a:pt x="3" y="11"/>
                  </a:moveTo>
                  <a:cubicBezTo>
                    <a:pt x="3" y="11"/>
                    <a:pt x="2" y="11"/>
                    <a:pt x="2" y="7"/>
                  </a:cubicBezTo>
                  <a:cubicBezTo>
                    <a:pt x="2" y="7"/>
                    <a:pt x="2" y="2"/>
                    <a:pt x="3" y="3"/>
                  </a:cubicBezTo>
                  <a:cubicBezTo>
                    <a:pt x="3" y="3"/>
                    <a:pt x="4" y="2"/>
                    <a:pt x="4" y="6"/>
                  </a:cubicBezTo>
                  <a:cubicBezTo>
                    <a:pt x="4" y="6"/>
                    <a:pt x="5" y="11"/>
                    <a:pt x="3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  <a:ea typeface="+mn-ea"/>
              </a:endParaRPr>
            </a:p>
          </p:txBody>
        </p:sp>
        <p:sp>
          <p:nvSpPr>
            <p:cNvPr id="90" name="Freeform 482">
              <a:extLst>
                <a:ext uri="{FF2B5EF4-FFF2-40B4-BE49-F238E27FC236}">
                  <a16:creationId xmlns:a16="http://schemas.microsoft.com/office/drawing/2014/main" id="{CF31CFAF-7DE8-8343-A05E-5D67FB68A94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48" y="776"/>
              <a:ext cx="4" cy="18"/>
            </a:xfrm>
            <a:custGeom>
              <a:avLst/>
              <a:gdLst>
                <a:gd name="T0" fmla="*/ 3 w 3"/>
                <a:gd name="T1" fmla="*/ 4 h 13"/>
                <a:gd name="T2" fmla="*/ 1 w 3"/>
                <a:gd name="T3" fmla="*/ 2 h 13"/>
                <a:gd name="T4" fmla="*/ 0 w 3"/>
                <a:gd name="T5" fmla="*/ 3 h 13"/>
                <a:gd name="T6" fmla="*/ 0 w 3"/>
                <a:gd name="T7" fmla="*/ 10 h 13"/>
                <a:gd name="T8" fmla="*/ 2 w 3"/>
                <a:gd name="T9" fmla="*/ 11 h 13"/>
                <a:gd name="T10" fmla="*/ 2 w 3"/>
                <a:gd name="T11" fmla="*/ 8 h 13"/>
                <a:gd name="T12" fmla="*/ 3 w 3"/>
                <a:gd name="T13" fmla="*/ 4 h 13"/>
                <a:gd name="T14" fmla="*/ 1 w 3"/>
                <a:gd name="T15" fmla="*/ 11 h 13"/>
                <a:gd name="T16" fmla="*/ 1 w 3"/>
                <a:gd name="T17" fmla="*/ 6 h 13"/>
                <a:gd name="T18" fmla="*/ 1 w 3"/>
                <a:gd name="T19" fmla="*/ 3 h 13"/>
                <a:gd name="T20" fmla="*/ 2 w 3"/>
                <a:gd name="T21" fmla="*/ 4 h 13"/>
                <a:gd name="T22" fmla="*/ 1 w 3"/>
                <a:gd name="T23" fmla="*/ 1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" h="13">
                  <a:moveTo>
                    <a:pt x="3" y="4"/>
                  </a:moveTo>
                  <a:cubicBezTo>
                    <a:pt x="3" y="4"/>
                    <a:pt x="2" y="1"/>
                    <a:pt x="1" y="2"/>
                  </a:cubicBezTo>
                  <a:cubicBezTo>
                    <a:pt x="1" y="2"/>
                    <a:pt x="0" y="0"/>
                    <a:pt x="0" y="3"/>
                  </a:cubicBezTo>
                  <a:cubicBezTo>
                    <a:pt x="0" y="3"/>
                    <a:pt x="1" y="5"/>
                    <a:pt x="0" y="10"/>
                  </a:cubicBezTo>
                  <a:cubicBezTo>
                    <a:pt x="0" y="10"/>
                    <a:pt x="0" y="13"/>
                    <a:pt x="2" y="11"/>
                  </a:cubicBezTo>
                  <a:cubicBezTo>
                    <a:pt x="2" y="11"/>
                    <a:pt x="3" y="11"/>
                    <a:pt x="2" y="8"/>
                  </a:cubicBezTo>
                  <a:cubicBezTo>
                    <a:pt x="2" y="8"/>
                    <a:pt x="2" y="4"/>
                    <a:pt x="3" y="4"/>
                  </a:cubicBezTo>
                  <a:moveTo>
                    <a:pt x="1" y="11"/>
                  </a:moveTo>
                  <a:cubicBezTo>
                    <a:pt x="1" y="11"/>
                    <a:pt x="0" y="10"/>
                    <a:pt x="1" y="6"/>
                  </a:cubicBezTo>
                  <a:cubicBezTo>
                    <a:pt x="1" y="6"/>
                    <a:pt x="1" y="3"/>
                    <a:pt x="1" y="3"/>
                  </a:cubicBezTo>
                  <a:cubicBezTo>
                    <a:pt x="1" y="3"/>
                    <a:pt x="2" y="2"/>
                    <a:pt x="2" y="4"/>
                  </a:cubicBezTo>
                  <a:cubicBezTo>
                    <a:pt x="2" y="4"/>
                    <a:pt x="2" y="11"/>
                    <a:pt x="1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  <a:ea typeface="+mn-ea"/>
              </a:endParaRPr>
            </a:p>
          </p:txBody>
        </p:sp>
        <p:sp>
          <p:nvSpPr>
            <p:cNvPr id="91" name="Freeform 483">
              <a:extLst>
                <a:ext uri="{FF2B5EF4-FFF2-40B4-BE49-F238E27FC236}">
                  <a16:creationId xmlns:a16="http://schemas.microsoft.com/office/drawing/2014/main" id="{E2BE5A5C-B424-9A41-AF23-A98674E62B02}"/>
                </a:ext>
              </a:extLst>
            </p:cNvPr>
            <p:cNvSpPr>
              <a:spLocks/>
            </p:cNvSpPr>
            <p:nvPr/>
          </p:nvSpPr>
          <p:spPr bwMode="auto">
            <a:xfrm>
              <a:off x="1332" y="822"/>
              <a:ext cx="13" cy="16"/>
            </a:xfrm>
            <a:custGeom>
              <a:avLst/>
              <a:gdLst>
                <a:gd name="T0" fmla="*/ 7 w 9"/>
                <a:gd name="T1" fmla="*/ 5 h 11"/>
                <a:gd name="T2" fmla="*/ 0 w 9"/>
                <a:gd name="T3" fmla="*/ 3 h 11"/>
                <a:gd name="T4" fmla="*/ 2 w 9"/>
                <a:gd name="T5" fmla="*/ 11 h 11"/>
                <a:gd name="T6" fmla="*/ 7 w 9"/>
                <a:gd name="T7" fmla="*/ 5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1">
                  <a:moveTo>
                    <a:pt x="7" y="5"/>
                  </a:moveTo>
                  <a:cubicBezTo>
                    <a:pt x="9" y="0"/>
                    <a:pt x="3" y="3"/>
                    <a:pt x="0" y="3"/>
                  </a:cubicBezTo>
                  <a:cubicBezTo>
                    <a:pt x="0" y="6"/>
                    <a:pt x="1" y="10"/>
                    <a:pt x="2" y="11"/>
                  </a:cubicBezTo>
                  <a:cubicBezTo>
                    <a:pt x="3" y="8"/>
                    <a:pt x="6" y="7"/>
                    <a:pt x="7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  <a:ea typeface="+mn-ea"/>
              </a:endParaRPr>
            </a:p>
          </p:txBody>
        </p:sp>
        <p:sp>
          <p:nvSpPr>
            <p:cNvPr id="92" name="Freeform 484">
              <a:extLst>
                <a:ext uri="{FF2B5EF4-FFF2-40B4-BE49-F238E27FC236}">
                  <a16:creationId xmlns:a16="http://schemas.microsoft.com/office/drawing/2014/main" id="{A6A02D86-FE5C-6C46-AB77-FD3FE7140CC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50" y="796"/>
              <a:ext cx="4" cy="41"/>
            </a:xfrm>
            <a:custGeom>
              <a:avLst/>
              <a:gdLst>
                <a:gd name="T0" fmla="*/ 1 w 3"/>
                <a:gd name="T1" fmla="*/ 22 h 28"/>
                <a:gd name="T2" fmla="*/ 2 w 3"/>
                <a:gd name="T3" fmla="*/ 26 h 28"/>
                <a:gd name="T4" fmla="*/ 2 w 3"/>
                <a:gd name="T5" fmla="*/ 28 h 28"/>
                <a:gd name="T6" fmla="*/ 3 w 3"/>
                <a:gd name="T7" fmla="*/ 28 h 28"/>
                <a:gd name="T8" fmla="*/ 1 w 3"/>
                <a:gd name="T9" fmla="*/ 22 h 28"/>
                <a:gd name="T10" fmla="*/ 1 w 3"/>
                <a:gd name="T11" fmla="*/ 22 h 28"/>
                <a:gd name="T12" fmla="*/ 1 w 3"/>
                <a:gd name="T13" fmla="*/ 22 h 28"/>
                <a:gd name="T14" fmla="*/ 1 w 3"/>
                <a:gd name="T15" fmla="*/ 0 h 28"/>
                <a:gd name="T16" fmla="*/ 1 w 3"/>
                <a:gd name="T17" fmla="*/ 1 h 28"/>
                <a:gd name="T18" fmla="*/ 1 w 3"/>
                <a:gd name="T19" fmla="*/ 1 h 28"/>
                <a:gd name="T20" fmla="*/ 1 w 3"/>
                <a:gd name="T21" fmla="*/ 10 h 28"/>
                <a:gd name="T22" fmla="*/ 1 w 3"/>
                <a:gd name="T23" fmla="*/ 17 h 28"/>
                <a:gd name="T24" fmla="*/ 1 w 3"/>
                <a:gd name="T25" fmla="*/ 11 h 28"/>
                <a:gd name="T26" fmla="*/ 1 w 3"/>
                <a:gd name="T27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" h="28">
                  <a:moveTo>
                    <a:pt x="1" y="22"/>
                  </a:moveTo>
                  <a:cubicBezTo>
                    <a:pt x="1" y="24"/>
                    <a:pt x="2" y="26"/>
                    <a:pt x="2" y="26"/>
                  </a:cubicBezTo>
                  <a:cubicBezTo>
                    <a:pt x="1" y="27"/>
                    <a:pt x="2" y="28"/>
                    <a:pt x="2" y="28"/>
                  </a:cubicBezTo>
                  <a:cubicBezTo>
                    <a:pt x="2" y="28"/>
                    <a:pt x="3" y="28"/>
                    <a:pt x="3" y="28"/>
                  </a:cubicBezTo>
                  <a:cubicBezTo>
                    <a:pt x="2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moveTo>
                    <a:pt x="1" y="0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2" y="1"/>
                    <a:pt x="1" y="10"/>
                    <a:pt x="1" y="10"/>
                  </a:cubicBezTo>
                  <a:cubicBezTo>
                    <a:pt x="0" y="11"/>
                    <a:pt x="0" y="14"/>
                    <a:pt x="1" y="17"/>
                  </a:cubicBezTo>
                  <a:cubicBezTo>
                    <a:pt x="1" y="14"/>
                    <a:pt x="1" y="11"/>
                    <a:pt x="1" y="11"/>
                  </a:cubicBezTo>
                  <a:cubicBezTo>
                    <a:pt x="2" y="8"/>
                    <a:pt x="1" y="1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  <a:ea typeface="+mn-ea"/>
              </a:endParaRPr>
            </a:p>
          </p:txBody>
        </p:sp>
        <p:sp>
          <p:nvSpPr>
            <p:cNvPr id="93" name="Freeform 485">
              <a:extLst>
                <a:ext uri="{FF2B5EF4-FFF2-40B4-BE49-F238E27FC236}">
                  <a16:creationId xmlns:a16="http://schemas.microsoft.com/office/drawing/2014/main" id="{5CF3EA74-2153-C749-8D6E-F810BF8D1631}"/>
                </a:ext>
              </a:extLst>
            </p:cNvPr>
            <p:cNvSpPr>
              <a:spLocks/>
            </p:cNvSpPr>
            <p:nvPr/>
          </p:nvSpPr>
          <p:spPr bwMode="auto">
            <a:xfrm>
              <a:off x="1358" y="834"/>
              <a:ext cx="2" cy="1"/>
            </a:xfrm>
            <a:custGeom>
              <a:avLst/>
              <a:gdLst>
                <a:gd name="T0" fmla="*/ 1 w 1"/>
                <a:gd name="T1" fmla="*/ 0 h 1"/>
                <a:gd name="T2" fmla="*/ 0 w 1"/>
                <a:gd name="T3" fmla="*/ 1 h 1"/>
                <a:gd name="T4" fmla="*/ 0 w 1"/>
                <a:gd name="T5" fmla="*/ 1 h 1"/>
                <a:gd name="T6" fmla="*/ 1 w 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1" y="0"/>
                    <a:pt x="1" y="0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  <a:ea typeface="+mn-ea"/>
              </a:endParaRPr>
            </a:p>
          </p:txBody>
        </p:sp>
        <p:sp>
          <p:nvSpPr>
            <p:cNvPr id="94" name="Freeform 486">
              <a:extLst>
                <a:ext uri="{FF2B5EF4-FFF2-40B4-BE49-F238E27FC236}">
                  <a16:creationId xmlns:a16="http://schemas.microsoft.com/office/drawing/2014/main" id="{FAE14E13-53E0-A542-AA13-830EA2E4358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54" y="835"/>
              <a:ext cx="10" cy="5"/>
            </a:xfrm>
            <a:custGeom>
              <a:avLst/>
              <a:gdLst>
                <a:gd name="T0" fmla="*/ 3 w 7"/>
                <a:gd name="T1" fmla="*/ 0 h 3"/>
                <a:gd name="T2" fmla="*/ 3 w 7"/>
                <a:gd name="T3" fmla="*/ 0 h 3"/>
                <a:gd name="T4" fmla="*/ 3 w 7"/>
                <a:gd name="T5" fmla="*/ 0 h 3"/>
                <a:gd name="T6" fmla="*/ 5 w 7"/>
                <a:gd name="T7" fmla="*/ 1 h 3"/>
                <a:gd name="T8" fmla="*/ 6 w 7"/>
                <a:gd name="T9" fmla="*/ 2 h 3"/>
                <a:gd name="T10" fmla="*/ 7 w 7"/>
                <a:gd name="T11" fmla="*/ 2 h 3"/>
                <a:gd name="T12" fmla="*/ 7 w 7"/>
                <a:gd name="T13" fmla="*/ 3 h 3"/>
                <a:gd name="T14" fmla="*/ 7 w 7"/>
                <a:gd name="T15" fmla="*/ 3 h 3"/>
                <a:gd name="T16" fmla="*/ 4 w 7"/>
                <a:gd name="T17" fmla="*/ 1 h 3"/>
                <a:gd name="T18" fmla="*/ 3 w 7"/>
                <a:gd name="T19" fmla="*/ 0 h 3"/>
                <a:gd name="T20" fmla="*/ 3 w 7"/>
                <a:gd name="T21" fmla="*/ 0 h 3"/>
                <a:gd name="T22" fmla="*/ 3 w 7"/>
                <a:gd name="T23" fmla="*/ 0 h 3"/>
                <a:gd name="T24" fmla="*/ 3 w 7"/>
                <a:gd name="T25" fmla="*/ 0 h 3"/>
                <a:gd name="T26" fmla="*/ 2 w 7"/>
                <a:gd name="T27" fmla="*/ 0 h 3"/>
                <a:gd name="T28" fmla="*/ 0 w 7"/>
                <a:gd name="T29" fmla="*/ 1 h 3"/>
                <a:gd name="T30" fmla="*/ 2 w 7"/>
                <a:gd name="T31" fmla="*/ 0 h 3"/>
                <a:gd name="T32" fmla="*/ 2 w 7"/>
                <a:gd name="T33" fmla="*/ 0 h 3"/>
                <a:gd name="T34" fmla="*/ 3 w 7"/>
                <a:gd name="T35" fmla="*/ 0 h 3"/>
                <a:gd name="T36" fmla="*/ 3 w 7"/>
                <a:gd name="T37" fmla="*/ 0 h 3"/>
                <a:gd name="T38" fmla="*/ 3 w 7"/>
                <a:gd name="T39" fmla="*/ 0 h 3"/>
                <a:gd name="T40" fmla="*/ 3 w 7"/>
                <a:gd name="T41" fmla="*/ 0 h 3"/>
                <a:gd name="T42" fmla="*/ 3 w 7"/>
                <a:gd name="T43" fmla="*/ 0 h 3"/>
                <a:gd name="T44" fmla="*/ 3 w 7"/>
                <a:gd name="T45" fmla="*/ 0 h 3"/>
                <a:gd name="T46" fmla="*/ 3 w 7"/>
                <a:gd name="T47" fmla="*/ 0 h 3"/>
                <a:gd name="T48" fmla="*/ 3 w 7"/>
                <a:gd name="T49" fmla="*/ 0 h 3"/>
                <a:gd name="T50" fmla="*/ 3 w 7"/>
                <a:gd name="T51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" h="3">
                  <a:moveTo>
                    <a:pt x="3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6" y="1"/>
                    <a:pt x="6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7" y="1"/>
                    <a:pt x="4" y="1"/>
                  </a:cubicBezTo>
                  <a:cubicBezTo>
                    <a:pt x="4" y="1"/>
                    <a:pt x="4" y="0"/>
                    <a:pt x="3" y="0"/>
                  </a:cubicBezTo>
                  <a:moveTo>
                    <a:pt x="3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moveTo>
                    <a:pt x="2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moveTo>
                    <a:pt x="3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  <a:ea typeface="+mn-ea"/>
              </a:endParaRPr>
            </a:p>
          </p:txBody>
        </p:sp>
        <p:sp>
          <p:nvSpPr>
            <p:cNvPr id="95" name="Freeform 487">
              <a:extLst>
                <a:ext uri="{FF2B5EF4-FFF2-40B4-BE49-F238E27FC236}">
                  <a16:creationId xmlns:a16="http://schemas.microsoft.com/office/drawing/2014/main" id="{9183C3CB-2AB4-4C44-A9D0-11722065625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50" y="771"/>
              <a:ext cx="2" cy="10"/>
            </a:xfrm>
            <a:custGeom>
              <a:avLst/>
              <a:gdLst>
                <a:gd name="T0" fmla="*/ 2 w 2"/>
                <a:gd name="T1" fmla="*/ 7 h 7"/>
                <a:gd name="T2" fmla="*/ 1 w 2"/>
                <a:gd name="T3" fmla="*/ 7 h 7"/>
                <a:gd name="T4" fmla="*/ 1 w 2"/>
                <a:gd name="T5" fmla="*/ 7 h 7"/>
                <a:gd name="T6" fmla="*/ 2 w 2"/>
                <a:gd name="T7" fmla="*/ 7 h 7"/>
                <a:gd name="T8" fmla="*/ 0 w 2"/>
                <a:gd name="T9" fmla="*/ 0 h 7"/>
                <a:gd name="T10" fmla="*/ 1 w 2"/>
                <a:gd name="T11" fmla="*/ 5 h 7"/>
                <a:gd name="T12" fmla="*/ 2 w 2"/>
                <a:gd name="T13" fmla="*/ 7 h 7"/>
                <a:gd name="T14" fmla="*/ 2 w 2"/>
                <a:gd name="T15" fmla="*/ 4 h 7"/>
                <a:gd name="T16" fmla="*/ 0 w 2"/>
                <a:gd name="T1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" h="7">
                  <a:moveTo>
                    <a:pt x="2" y="7"/>
                  </a:move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2" y="7"/>
                    <a:pt x="2" y="7"/>
                  </a:cubicBezTo>
                  <a:moveTo>
                    <a:pt x="0" y="0"/>
                  </a:moveTo>
                  <a:cubicBezTo>
                    <a:pt x="0" y="2"/>
                    <a:pt x="1" y="3"/>
                    <a:pt x="1" y="5"/>
                  </a:cubicBezTo>
                  <a:cubicBezTo>
                    <a:pt x="1" y="5"/>
                    <a:pt x="1" y="6"/>
                    <a:pt x="2" y="7"/>
                  </a:cubicBezTo>
                  <a:cubicBezTo>
                    <a:pt x="2" y="5"/>
                    <a:pt x="2" y="4"/>
                    <a:pt x="2" y="4"/>
                  </a:cubicBezTo>
                  <a:cubicBezTo>
                    <a:pt x="1" y="2"/>
                    <a:pt x="0" y="1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  <a:ea typeface="+mn-ea"/>
              </a:endParaRPr>
            </a:p>
          </p:txBody>
        </p:sp>
        <p:sp>
          <p:nvSpPr>
            <p:cNvPr id="96" name="Freeform 488">
              <a:extLst>
                <a:ext uri="{FF2B5EF4-FFF2-40B4-BE49-F238E27FC236}">
                  <a16:creationId xmlns:a16="http://schemas.microsoft.com/office/drawing/2014/main" id="{AB6E99E4-E447-5840-98A6-005CD259D7B0}"/>
                </a:ext>
              </a:extLst>
            </p:cNvPr>
            <p:cNvSpPr>
              <a:spLocks/>
            </p:cNvSpPr>
            <p:nvPr/>
          </p:nvSpPr>
          <p:spPr bwMode="auto">
            <a:xfrm>
              <a:off x="1351" y="778"/>
              <a:ext cx="1" cy="3"/>
            </a:xfrm>
            <a:custGeom>
              <a:avLst/>
              <a:gdLst>
                <a:gd name="T0" fmla="*/ 0 w 1"/>
                <a:gd name="T1" fmla="*/ 0 h 2"/>
                <a:gd name="T2" fmla="*/ 0 w 1"/>
                <a:gd name="T3" fmla="*/ 2 h 2"/>
                <a:gd name="T4" fmla="*/ 1 w 1"/>
                <a:gd name="T5" fmla="*/ 2 h 2"/>
                <a:gd name="T6" fmla="*/ 1 w 1"/>
                <a:gd name="T7" fmla="*/ 2 h 2"/>
                <a:gd name="T8" fmla="*/ 0 w 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0" y="1"/>
                    <a:pt x="0" y="1"/>
                    <a:pt x="0" y="2"/>
                  </a:cubicBezTo>
                  <a:cubicBezTo>
                    <a:pt x="0" y="2"/>
                    <a:pt x="0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1"/>
                    <a:pt x="0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  <a:ea typeface="+mn-ea"/>
              </a:endParaRPr>
            </a:p>
          </p:txBody>
        </p:sp>
        <p:sp>
          <p:nvSpPr>
            <p:cNvPr id="97" name="Freeform 489">
              <a:extLst>
                <a:ext uri="{FF2B5EF4-FFF2-40B4-BE49-F238E27FC236}">
                  <a16:creationId xmlns:a16="http://schemas.microsoft.com/office/drawing/2014/main" id="{CD0CB078-9D9E-324C-990B-0EE24030A4E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07" y="755"/>
              <a:ext cx="43" cy="25"/>
            </a:xfrm>
            <a:custGeom>
              <a:avLst/>
              <a:gdLst>
                <a:gd name="T0" fmla="*/ 4 w 29"/>
                <a:gd name="T1" fmla="*/ 15 h 17"/>
                <a:gd name="T2" fmla="*/ 4 w 29"/>
                <a:gd name="T3" fmla="*/ 15 h 17"/>
                <a:gd name="T4" fmla="*/ 4 w 29"/>
                <a:gd name="T5" fmla="*/ 15 h 17"/>
                <a:gd name="T6" fmla="*/ 4 w 29"/>
                <a:gd name="T7" fmla="*/ 15 h 17"/>
                <a:gd name="T8" fmla="*/ 9 w 29"/>
                <a:gd name="T9" fmla="*/ 8 h 17"/>
                <a:gd name="T10" fmla="*/ 11 w 29"/>
                <a:gd name="T11" fmla="*/ 4 h 17"/>
                <a:gd name="T12" fmla="*/ 15 w 29"/>
                <a:gd name="T13" fmla="*/ 12 h 17"/>
                <a:gd name="T14" fmla="*/ 21 w 29"/>
                <a:gd name="T15" fmla="*/ 11 h 17"/>
                <a:gd name="T16" fmla="*/ 20 w 29"/>
                <a:gd name="T17" fmla="*/ 12 h 17"/>
                <a:gd name="T18" fmla="*/ 19 w 29"/>
                <a:gd name="T19" fmla="*/ 12 h 17"/>
                <a:gd name="T20" fmla="*/ 11 w 29"/>
                <a:gd name="T21" fmla="*/ 16 h 17"/>
                <a:gd name="T22" fmla="*/ 9 w 29"/>
                <a:gd name="T23" fmla="*/ 8 h 17"/>
                <a:gd name="T24" fmla="*/ 9 w 29"/>
                <a:gd name="T25" fmla="*/ 8 h 17"/>
                <a:gd name="T26" fmla="*/ 9 w 29"/>
                <a:gd name="T27" fmla="*/ 8 h 17"/>
                <a:gd name="T28" fmla="*/ 9 w 29"/>
                <a:gd name="T29" fmla="*/ 8 h 17"/>
                <a:gd name="T30" fmla="*/ 9 w 29"/>
                <a:gd name="T31" fmla="*/ 0 h 17"/>
                <a:gd name="T32" fmla="*/ 8 w 29"/>
                <a:gd name="T33" fmla="*/ 8 h 17"/>
                <a:gd name="T34" fmla="*/ 5 w 29"/>
                <a:gd name="T35" fmla="*/ 6 h 17"/>
                <a:gd name="T36" fmla="*/ 4 w 29"/>
                <a:gd name="T37" fmla="*/ 6 h 17"/>
                <a:gd name="T38" fmla="*/ 0 w 29"/>
                <a:gd name="T39" fmla="*/ 14 h 17"/>
                <a:gd name="T40" fmla="*/ 3 w 29"/>
                <a:gd name="T41" fmla="*/ 15 h 17"/>
                <a:gd name="T42" fmla="*/ 3 w 29"/>
                <a:gd name="T43" fmla="*/ 15 h 17"/>
                <a:gd name="T44" fmla="*/ 4 w 29"/>
                <a:gd name="T45" fmla="*/ 15 h 17"/>
                <a:gd name="T46" fmla="*/ 2 w 29"/>
                <a:gd name="T47" fmla="*/ 13 h 17"/>
                <a:gd name="T48" fmla="*/ 0 w 29"/>
                <a:gd name="T49" fmla="*/ 13 h 17"/>
                <a:gd name="T50" fmla="*/ 4 w 29"/>
                <a:gd name="T51" fmla="*/ 6 h 17"/>
                <a:gd name="T52" fmla="*/ 4 w 29"/>
                <a:gd name="T53" fmla="*/ 6 h 17"/>
                <a:gd name="T54" fmla="*/ 4 w 29"/>
                <a:gd name="T55" fmla="*/ 15 h 17"/>
                <a:gd name="T56" fmla="*/ 6 w 29"/>
                <a:gd name="T57" fmla="*/ 16 h 17"/>
                <a:gd name="T58" fmla="*/ 7 w 29"/>
                <a:gd name="T59" fmla="*/ 15 h 17"/>
                <a:gd name="T60" fmla="*/ 7 w 29"/>
                <a:gd name="T61" fmla="*/ 15 h 17"/>
                <a:gd name="T62" fmla="*/ 8 w 29"/>
                <a:gd name="T63" fmla="*/ 15 h 17"/>
                <a:gd name="T64" fmla="*/ 10 w 29"/>
                <a:gd name="T65" fmla="*/ 17 h 17"/>
                <a:gd name="T66" fmla="*/ 11 w 29"/>
                <a:gd name="T67" fmla="*/ 17 h 17"/>
                <a:gd name="T68" fmla="*/ 14 w 29"/>
                <a:gd name="T69" fmla="*/ 15 h 17"/>
                <a:gd name="T70" fmla="*/ 20 w 29"/>
                <a:gd name="T71" fmla="*/ 13 h 17"/>
                <a:gd name="T72" fmla="*/ 21 w 29"/>
                <a:gd name="T73" fmla="*/ 13 h 17"/>
                <a:gd name="T74" fmla="*/ 22 w 29"/>
                <a:gd name="T75" fmla="*/ 13 h 17"/>
                <a:gd name="T76" fmla="*/ 21 w 29"/>
                <a:gd name="T77" fmla="*/ 14 h 17"/>
                <a:gd name="T78" fmla="*/ 21 w 29"/>
                <a:gd name="T79" fmla="*/ 14 h 17"/>
                <a:gd name="T80" fmla="*/ 25 w 29"/>
                <a:gd name="T81" fmla="*/ 12 h 17"/>
                <a:gd name="T82" fmla="*/ 23 w 29"/>
                <a:gd name="T83" fmla="*/ 10 h 17"/>
                <a:gd name="T84" fmla="*/ 19 w 29"/>
                <a:gd name="T85" fmla="*/ 5 h 17"/>
                <a:gd name="T86" fmla="*/ 20 w 29"/>
                <a:gd name="T87" fmla="*/ 5 h 17"/>
                <a:gd name="T88" fmla="*/ 29 w 29"/>
                <a:gd name="T89" fmla="*/ 11 h 17"/>
                <a:gd name="T90" fmla="*/ 28 w 29"/>
                <a:gd name="T91" fmla="*/ 9 h 17"/>
                <a:gd name="T92" fmla="*/ 20 w 29"/>
                <a:gd name="T93" fmla="*/ 0 h 17"/>
                <a:gd name="T94" fmla="*/ 17 w 29"/>
                <a:gd name="T95" fmla="*/ 2 h 17"/>
                <a:gd name="T96" fmla="*/ 14 w 29"/>
                <a:gd name="T97" fmla="*/ 1 h 17"/>
                <a:gd name="T98" fmla="*/ 11 w 29"/>
                <a:gd name="T99" fmla="*/ 0 h 17"/>
                <a:gd name="T100" fmla="*/ 10 w 29"/>
                <a:gd name="T101" fmla="*/ 0 h 17"/>
                <a:gd name="T102" fmla="*/ 10 w 29"/>
                <a:gd name="T103" fmla="*/ 0 h 17"/>
                <a:gd name="T104" fmla="*/ 10 w 29"/>
                <a:gd name="T105" fmla="*/ 0 h 17"/>
                <a:gd name="T106" fmla="*/ 10 w 29"/>
                <a:gd name="T107" fmla="*/ 0 h 17"/>
                <a:gd name="T108" fmla="*/ 10 w 29"/>
                <a:gd name="T109" fmla="*/ 0 h 17"/>
                <a:gd name="T110" fmla="*/ 9 w 29"/>
                <a:gd name="T111" fmla="*/ 0 h 17"/>
                <a:gd name="T112" fmla="*/ 20 w 29"/>
                <a:gd name="T113" fmla="*/ 0 h 17"/>
                <a:gd name="T114" fmla="*/ 20 w 29"/>
                <a:gd name="T115" fmla="*/ 0 h 17"/>
                <a:gd name="T116" fmla="*/ 20 w 29"/>
                <a:gd name="T117" fmla="*/ 0 h 17"/>
                <a:gd name="T118" fmla="*/ 20 w 29"/>
                <a:gd name="T11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9" h="17">
                  <a:moveTo>
                    <a:pt x="4" y="15"/>
                  </a:moveTo>
                  <a:cubicBezTo>
                    <a:pt x="4" y="15"/>
                    <a:pt x="4" y="15"/>
                    <a:pt x="4" y="15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4" y="15"/>
                    <a:pt x="4" y="15"/>
                    <a:pt x="4" y="15"/>
                  </a:cubicBezTo>
                  <a:moveTo>
                    <a:pt x="9" y="8"/>
                  </a:moveTo>
                  <a:cubicBezTo>
                    <a:pt x="9" y="8"/>
                    <a:pt x="10" y="7"/>
                    <a:pt x="11" y="4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5" y="12"/>
                    <a:pt x="19" y="11"/>
                    <a:pt x="21" y="11"/>
                  </a:cubicBezTo>
                  <a:cubicBezTo>
                    <a:pt x="23" y="11"/>
                    <a:pt x="23" y="12"/>
                    <a:pt x="20" y="12"/>
                  </a:cubicBezTo>
                  <a:cubicBezTo>
                    <a:pt x="20" y="12"/>
                    <a:pt x="20" y="12"/>
                    <a:pt x="19" y="12"/>
                  </a:cubicBezTo>
                  <a:cubicBezTo>
                    <a:pt x="18" y="12"/>
                    <a:pt x="15" y="13"/>
                    <a:pt x="11" y="16"/>
                  </a:cubicBezTo>
                  <a:cubicBezTo>
                    <a:pt x="11" y="16"/>
                    <a:pt x="11" y="8"/>
                    <a:pt x="9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8"/>
                    <a:pt x="9" y="8"/>
                    <a:pt x="9" y="8"/>
                  </a:cubicBezTo>
                  <a:moveTo>
                    <a:pt x="9" y="0"/>
                  </a:moveTo>
                  <a:cubicBezTo>
                    <a:pt x="9" y="0"/>
                    <a:pt x="12" y="8"/>
                    <a:pt x="8" y="8"/>
                  </a:cubicBezTo>
                  <a:cubicBezTo>
                    <a:pt x="7" y="8"/>
                    <a:pt x="6" y="7"/>
                    <a:pt x="5" y="6"/>
                  </a:cubicBezTo>
                  <a:cubicBezTo>
                    <a:pt x="5" y="6"/>
                    <a:pt x="5" y="6"/>
                    <a:pt x="4" y="6"/>
                  </a:cubicBezTo>
                  <a:cubicBezTo>
                    <a:pt x="4" y="6"/>
                    <a:pt x="2" y="7"/>
                    <a:pt x="0" y="14"/>
                  </a:cubicBezTo>
                  <a:cubicBezTo>
                    <a:pt x="0" y="14"/>
                    <a:pt x="1" y="14"/>
                    <a:pt x="3" y="15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4" y="14"/>
                    <a:pt x="3" y="13"/>
                    <a:pt x="2" y="13"/>
                  </a:cubicBezTo>
                  <a:cubicBezTo>
                    <a:pt x="1" y="13"/>
                    <a:pt x="1" y="13"/>
                    <a:pt x="0" y="13"/>
                  </a:cubicBezTo>
                  <a:cubicBezTo>
                    <a:pt x="0" y="13"/>
                    <a:pt x="3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5" y="15"/>
                    <a:pt x="5" y="16"/>
                    <a:pt x="6" y="16"/>
                  </a:cubicBezTo>
                  <a:cubicBezTo>
                    <a:pt x="6" y="15"/>
                    <a:pt x="6" y="15"/>
                    <a:pt x="7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5"/>
                    <a:pt x="7" y="15"/>
                    <a:pt x="8" y="15"/>
                  </a:cubicBezTo>
                  <a:cubicBezTo>
                    <a:pt x="8" y="15"/>
                    <a:pt x="10" y="15"/>
                    <a:pt x="10" y="17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6" y="14"/>
                    <a:pt x="18" y="13"/>
                    <a:pt x="20" y="13"/>
                  </a:cubicBezTo>
                  <a:cubicBezTo>
                    <a:pt x="21" y="13"/>
                    <a:pt x="21" y="13"/>
                    <a:pt x="21" y="13"/>
                  </a:cubicBezTo>
                  <a:cubicBezTo>
                    <a:pt x="21" y="13"/>
                    <a:pt x="21" y="13"/>
                    <a:pt x="22" y="13"/>
                  </a:cubicBezTo>
                  <a:cubicBezTo>
                    <a:pt x="22" y="13"/>
                    <a:pt x="22" y="13"/>
                    <a:pt x="21" y="14"/>
                  </a:cubicBezTo>
                  <a:cubicBezTo>
                    <a:pt x="21" y="14"/>
                    <a:pt x="21" y="14"/>
                    <a:pt x="21" y="14"/>
                  </a:cubicBezTo>
                  <a:cubicBezTo>
                    <a:pt x="22" y="14"/>
                    <a:pt x="23" y="13"/>
                    <a:pt x="25" y="12"/>
                  </a:cubicBezTo>
                  <a:cubicBezTo>
                    <a:pt x="25" y="12"/>
                    <a:pt x="22" y="12"/>
                    <a:pt x="23" y="10"/>
                  </a:cubicBezTo>
                  <a:cubicBezTo>
                    <a:pt x="23" y="10"/>
                    <a:pt x="15" y="5"/>
                    <a:pt x="19" y="5"/>
                  </a:cubicBezTo>
                  <a:cubicBezTo>
                    <a:pt x="19" y="5"/>
                    <a:pt x="20" y="5"/>
                    <a:pt x="20" y="5"/>
                  </a:cubicBezTo>
                  <a:cubicBezTo>
                    <a:pt x="20" y="5"/>
                    <a:pt x="25" y="5"/>
                    <a:pt x="29" y="11"/>
                  </a:cubicBezTo>
                  <a:cubicBezTo>
                    <a:pt x="28" y="10"/>
                    <a:pt x="28" y="9"/>
                    <a:pt x="28" y="9"/>
                  </a:cubicBezTo>
                  <a:cubicBezTo>
                    <a:pt x="28" y="9"/>
                    <a:pt x="23" y="3"/>
                    <a:pt x="20" y="0"/>
                  </a:cubicBezTo>
                  <a:cubicBezTo>
                    <a:pt x="20" y="1"/>
                    <a:pt x="19" y="2"/>
                    <a:pt x="17" y="2"/>
                  </a:cubicBezTo>
                  <a:cubicBezTo>
                    <a:pt x="17" y="2"/>
                    <a:pt x="15" y="2"/>
                    <a:pt x="14" y="1"/>
                  </a:cubicBezTo>
                  <a:cubicBezTo>
                    <a:pt x="14" y="1"/>
                    <a:pt x="12" y="1"/>
                    <a:pt x="11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0" y="0"/>
                    <a:pt x="9" y="0"/>
                  </a:cubicBezTo>
                  <a:moveTo>
                    <a:pt x="20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  <a:ea typeface="+mn-ea"/>
              </a:endParaRPr>
            </a:p>
          </p:txBody>
        </p:sp>
        <p:sp>
          <p:nvSpPr>
            <p:cNvPr id="98" name="Freeform 490">
              <a:extLst>
                <a:ext uri="{FF2B5EF4-FFF2-40B4-BE49-F238E27FC236}">
                  <a16:creationId xmlns:a16="http://schemas.microsoft.com/office/drawing/2014/main" id="{1E7CB5E7-E4B7-FB4A-B951-15EEA341588C}"/>
                </a:ext>
              </a:extLst>
            </p:cNvPr>
            <p:cNvSpPr>
              <a:spLocks/>
            </p:cNvSpPr>
            <p:nvPr/>
          </p:nvSpPr>
          <p:spPr bwMode="auto">
            <a:xfrm>
              <a:off x="1307" y="764"/>
              <a:ext cx="6" cy="13"/>
            </a:xfrm>
            <a:custGeom>
              <a:avLst/>
              <a:gdLst>
                <a:gd name="T0" fmla="*/ 4 w 4"/>
                <a:gd name="T1" fmla="*/ 0 h 9"/>
                <a:gd name="T2" fmla="*/ 0 w 4"/>
                <a:gd name="T3" fmla="*/ 7 h 9"/>
                <a:gd name="T4" fmla="*/ 2 w 4"/>
                <a:gd name="T5" fmla="*/ 7 h 9"/>
                <a:gd name="T6" fmla="*/ 4 w 4"/>
                <a:gd name="T7" fmla="*/ 9 h 9"/>
                <a:gd name="T8" fmla="*/ 4 w 4"/>
                <a:gd name="T9" fmla="*/ 9 h 9"/>
                <a:gd name="T10" fmla="*/ 4 w 4"/>
                <a:gd name="T11" fmla="*/ 9 h 9"/>
                <a:gd name="T12" fmla="*/ 4 w 4"/>
                <a:gd name="T13" fmla="*/ 9 h 9"/>
                <a:gd name="T14" fmla="*/ 4 w 4"/>
                <a:gd name="T15" fmla="*/ 9 h 9"/>
                <a:gd name="T16" fmla="*/ 4 w 4"/>
                <a:gd name="T17" fmla="*/ 0 h 9"/>
                <a:gd name="T18" fmla="*/ 4 w 4"/>
                <a:gd name="T1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" h="9">
                  <a:moveTo>
                    <a:pt x="4" y="0"/>
                  </a:moveTo>
                  <a:cubicBezTo>
                    <a:pt x="3" y="0"/>
                    <a:pt x="0" y="7"/>
                    <a:pt x="0" y="7"/>
                  </a:cubicBezTo>
                  <a:cubicBezTo>
                    <a:pt x="1" y="7"/>
                    <a:pt x="1" y="7"/>
                    <a:pt x="2" y="7"/>
                  </a:cubicBezTo>
                  <a:cubicBezTo>
                    <a:pt x="3" y="7"/>
                    <a:pt x="4" y="8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  <a:ea typeface="+mn-ea"/>
              </a:endParaRPr>
            </a:p>
          </p:txBody>
        </p:sp>
        <p:sp>
          <p:nvSpPr>
            <p:cNvPr id="99" name="Freeform 491">
              <a:extLst>
                <a:ext uri="{FF2B5EF4-FFF2-40B4-BE49-F238E27FC236}">
                  <a16:creationId xmlns:a16="http://schemas.microsoft.com/office/drawing/2014/main" id="{8F418C13-C82F-ED46-AC8C-7D5300C30AC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20" y="761"/>
              <a:ext cx="21" cy="17"/>
            </a:xfrm>
            <a:custGeom>
              <a:avLst/>
              <a:gdLst>
                <a:gd name="T0" fmla="*/ 0 w 14"/>
                <a:gd name="T1" fmla="*/ 4 h 12"/>
                <a:gd name="T2" fmla="*/ 0 w 14"/>
                <a:gd name="T3" fmla="*/ 4 h 12"/>
                <a:gd name="T4" fmla="*/ 0 w 14"/>
                <a:gd name="T5" fmla="*/ 4 h 12"/>
                <a:gd name="T6" fmla="*/ 2 w 14"/>
                <a:gd name="T7" fmla="*/ 0 h 12"/>
                <a:gd name="T8" fmla="*/ 0 w 14"/>
                <a:gd name="T9" fmla="*/ 4 h 12"/>
                <a:gd name="T10" fmla="*/ 0 w 14"/>
                <a:gd name="T11" fmla="*/ 4 h 12"/>
                <a:gd name="T12" fmla="*/ 2 w 14"/>
                <a:gd name="T13" fmla="*/ 12 h 12"/>
                <a:gd name="T14" fmla="*/ 10 w 14"/>
                <a:gd name="T15" fmla="*/ 8 h 12"/>
                <a:gd name="T16" fmla="*/ 11 w 14"/>
                <a:gd name="T17" fmla="*/ 8 h 12"/>
                <a:gd name="T18" fmla="*/ 12 w 14"/>
                <a:gd name="T19" fmla="*/ 7 h 12"/>
                <a:gd name="T20" fmla="*/ 6 w 14"/>
                <a:gd name="T21" fmla="*/ 8 h 12"/>
                <a:gd name="T22" fmla="*/ 2 w 14"/>
                <a:gd name="T2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" h="12">
                  <a:moveTo>
                    <a:pt x="0" y="4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moveTo>
                    <a:pt x="2" y="0"/>
                  </a:moveTo>
                  <a:cubicBezTo>
                    <a:pt x="1" y="3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" y="4"/>
                    <a:pt x="2" y="12"/>
                    <a:pt x="2" y="12"/>
                  </a:cubicBezTo>
                  <a:cubicBezTo>
                    <a:pt x="6" y="9"/>
                    <a:pt x="9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8"/>
                    <a:pt x="14" y="7"/>
                    <a:pt x="12" y="7"/>
                  </a:cubicBezTo>
                  <a:cubicBezTo>
                    <a:pt x="10" y="7"/>
                    <a:pt x="6" y="8"/>
                    <a:pt x="6" y="8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  <a:ea typeface="+mn-ea"/>
              </a:endParaRPr>
            </a:p>
          </p:txBody>
        </p:sp>
        <p:pic>
          <p:nvPicPr>
            <p:cNvPr id="100" name="Picture 492">
              <a:extLst>
                <a:ext uri="{FF2B5EF4-FFF2-40B4-BE49-F238E27FC236}">
                  <a16:creationId xmlns:a16="http://schemas.microsoft.com/office/drawing/2014/main" id="{C057B30B-9BE7-CD44-ACBC-B5A3D56E369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17" y="752"/>
              <a:ext cx="11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1" name="Freeform 493">
              <a:extLst>
                <a:ext uri="{FF2B5EF4-FFF2-40B4-BE49-F238E27FC236}">
                  <a16:creationId xmlns:a16="http://schemas.microsoft.com/office/drawing/2014/main" id="{8EFF8416-A422-0C48-9290-10763871EF87}"/>
                </a:ext>
              </a:extLst>
            </p:cNvPr>
            <p:cNvSpPr>
              <a:spLocks/>
            </p:cNvSpPr>
            <p:nvPr/>
          </p:nvSpPr>
          <p:spPr bwMode="auto">
            <a:xfrm>
              <a:off x="1322" y="755"/>
              <a:ext cx="1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  <a:gd name="T4" fmla="*/ 0 w 1"/>
                <a:gd name="T5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  <a:ea typeface="+mn-ea"/>
              </a:endParaRPr>
            </a:p>
          </p:txBody>
        </p:sp>
        <p:sp>
          <p:nvSpPr>
            <p:cNvPr id="102" name="Freeform 494">
              <a:extLst>
                <a:ext uri="{FF2B5EF4-FFF2-40B4-BE49-F238E27FC236}">
                  <a16:creationId xmlns:a16="http://schemas.microsoft.com/office/drawing/2014/main" id="{373E7D5E-7B5B-6641-A40D-996CF8B5BA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28" y="777"/>
              <a:ext cx="24" cy="19"/>
            </a:xfrm>
            <a:custGeom>
              <a:avLst/>
              <a:gdLst>
                <a:gd name="T0" fmla="*/ 11 w 17"/>
                <a:gd name="T1" fmla="*/ 6 h 13"/>
                <a:gd name="T2" fmla="*/ 11 w 17"/>
                <a:gd name="T3" fmla="*/ 6 h 13"/>
                <a:gd name="T4" fmla="*/ 12 w 17"/>
                <a:gd name="T5" fmla="*/ 9 h 13"/>
                <a:gd name="T6" fmla="*/ 12 w 17"/>
                <a:gd name="T7" fmla="*/ 9 h 13"/>
                <a:gd name="T8" fmla="*/ 12 w 17"/>
                <a:gd name="T9" fmla="*/ 9 h 13"/>
                <a:gd name="T10" fmla="*/ 13 w 17"/>
                <a:gd name="T11" fmla="*/ 6 h 13"/>
                <a:gd name="T12" fmla="*/ 11 w 17"/>
                <a:gd name="T13" fmla="*/ 6 h 13"/>
                <a:gd name="T14" fmla="*/ 5 w 17"/>
                <a:gd name="T15" fmla="*/ 6 h 13"/>
                <a:gd name="T16" fmla="*/ 2 w 17"/>
                <a:gd name="T17" fmla="*/ 8 h 13"/>
                <a:gd name="T18" fmla="*/ 1 w 17"/>
                <a:gd name="T19" fmla="*/ 9 h 13"/>
                <a:gd name="T20" fmla="*/ 0 w 17"/>
                <a:gd name="T21" fmla="*/ 12 h 13"/>
                <a:gd name="T22" fmla="*/ 6 w 17"/>
                <a:gd name="T23" fmla="*/ 10 h 13"/>
                <a:gd name="T24" fmla="*/ 4 w 17"/>
                <a:gd name="T25" fmla="*/ 8 h 13"/>
                <a:gd name="T26" fmla="*/ 4 w 17"/>
                <a:gd name="T27" fmla="*/ 8 h 13"/>
                <a:gd name="T28" fmla="*/ 3 w 17"/>
                <a:gd name="T29" fmla="*/ 10 h 13"/>
                <a:gd name="T30" fmla="*/ 2 w 17"/>
                <a:gd name="T31" fmla="*/ 10 h 13"/>
                <a:gd name="T32" fmla="*/ 2 w 17"/>
                <a:gd name="T33" fmla="*/ 8 h 13"/>
                <a:gd name="T34" fmla="*/ 3 w 17"/>
                <a:gd name="T35" fmla="*/ 8 h 13"/>
                <a:gd name="T36" fmla="*/ 5 w 17"/>
                <a:gd name="T37" fmla="*/ 6 h 13"/>
                <a:gd name="T38" fmla="*/ 5 w 17"/>
                <a:gd name="T39" fmla="*/ 6 h 13"/>
                <a:gd name="T40" fmla="*/ 16 w 17"/>
                <a:gd name="T41" fmla="*/ 3 h 13"/>
                <a:gd name="T42" fmla="*/ 16 w 17"/>
                <a:gd name="T43" fmla="*/ 7 h 13"/>
                <a:gd name="T44" fmla="*/ 16 w 17"/>
                <a:gd name="T45" fmla="*/ 7 h 13"/>
                <a:gd name="T46" fmla="*/ 16 w 17"/>
                <a:gd name="T47" fmla="*/ 9 h 13"/>
                <a:gd name="T48" fmla="*/ 16 w 17"/>
                <a:gd name="T49" fmla="*/ 13 h 13"/>
                <a:gd name="T50" fmla="*/ 16 w 17"/>
                <a:gd name="T51" fmla="*/ 13 h 13"/>
                <a:gd name="T52" fmla="*/ 16 w 17"/>
                <a:gd name="T53" fmla="*/ 3 h 13"/>
                <a:gd name="T54" fmla="*/ 8 w 17"/>
                <a:gd name="T55" fmla="*/ 3 h 13"/>
                <a:gd name="T56" fmla="*/ 6 w 17"/>
                <a:gd name="T57" fmla="*/ 4 h 13"/>
                <a:gd name="T58" fmla="*/ 6 w 17"/>
                <a:gd name="T59" fmla="*/ 5 h 13"/>
                <a:gd name="T60" fmla="*/ 8 w 17"/>
                <a:gd name="T61" fmla="*/ 4 h 13"/>
                <a:gd name="T62" fmla="*/ 8 w 17"/>
                <a:gd name="T63" fmla="*/ 3 h 13"/>
                <a:gd name="T64" fmla="*/ 4 w 17"/>
                <a:gd name="T65" fmla="*/ 1 h 13"/>
                <a:gd name="T66" fmla="*/ 3 w 17"/>
                <a:gd name="T67" fmla="*/ 3 h 13"/>
                <a:gd name="T68" fmla="*/ 3 w 17"/>
                <a:gd name="T69" fmla="*/ 4 h 13"/>
                <a:gd name="T70" fmla="*/ 5 w 17"/>
                <a:gd name="T71" fmla="*/ 4 h 13"/>
                <a:gd name="T72" fmla="*/ 4 w 17"/>
                <a:gd name="T73" fmla="*/ 2 h 13"/>
                <a:gd name="T74" fmla="*/ 4 w 17"/>
                <a:gd name="T75" fmla="*/ 1 h 13"/>
                <a:gd name="T76" fmla="*/ 12 w 17"/>
                <a:gd name="T77" fmla="*/ 1 h 13"/>
                <a:gd name="T78" fmla="*/ 12 w 17"/>
                <a:gd name="T79" fmla="*/ 1 h 13"/>
                <a:gd name="T80" fmla="*/ 12 w 17"/>
                <a:gd name="T81" fmla="*/ 1 h 13"/>
                <a:gd name="T82" fmla="*/ 11 w 17"/>
                <a:gd name="T83" fmla="*/ 2 h 13"/>
                <a:gd name="T84" fmla="*/ 12 w 17"/>
                <a:gd name="T85" fmla="*/ 2 h 13"/>
                <a:gd name="T86" fmla="*/ 12 w 17"/>
                <a:gd name="T87" fmla="*/ 1 h 13"/>
                <a:gd name="T88" fmla="*/ 12 w 17"/>
                <a:gd name="T89" fmla="*/ 1 h 13"/>
                <a:gd name="T90" fmla="*/ 7 w 17"/>
                <a:gd name="T91" fmla="*/ 0 h 13"/>
                <a:gd name="T92" fmla="*/ 6 w 17"/>
                <a:gd name="T93" fmla="*/ 1 h 13"/>
                <a:gd name="T94" fmla="*/ 6 w 17"/>
                <a:gd name="T95" fmla="*/ 3 h 13"/>
                <a:gd name="T96" fmla="*/ 7 w 17"/>
                <a:gd name="T97" fmla="*/ 3 h 13"/>
                <a:gd name="T98" fmla="*/ 8 w 17"/>
                <a:gd name="T99" fmla="*/ 2 h 13"/>
                <a:gd name="T100" fmla="*/ 8 w 17"/>
                <a:gd name="T101" fmla="*/ 2 h 13"/>
                <a:gd name="T102" fmla="*/ 7 w 17"/>
                <a:gd name="T103" fmla="*/ 0 h 13"/>
                <a:gd name="T104" fmla="*/ 10 w 17"/>
                <a:gd name="T105" fmla="*/ 0 h 13"/>
                <a:gd name="T106" fmla="*/ 9 w 17"/>
                <a:gd name="T107" fmla="*/ 0 h 13"/>
                <a:gd name="T108" fmla="*/ 9 w 17"/>
                <a:gd name="T109" fmla="*/ 2 h 13"/>
                <a:gd name="T110" fmla="*/ 9 w 17"/>
                <a:gd name="T111" fmla="*/ 2 h 13"/>
                <a:gd name="T112" fmla="*/ 9 w 17"/>
                <a:gd name="T113" fmla="*/ 2 h 13"/>
                <a:gd name="T114" fmla="*/ 9 w 17"/>
                <a:gd name="T115" fmla="*/ 3 h 13"/>
                <a:gd name="T116" fmla="*/ 10 w 17"/>
                <a:gd name="T117" fmla="*/ 2 h 13"/>
                <a:gd name="T118" fmla="*/ 10 w 17"/>
                <a:gd name="T119" fmla="*/ 1 h 13"/>
                <a:gd name="T120" fmla="*/ 10 w 17"/>
                <a:gd name="T121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7" h="13">
                  <a:moveTo>
                    <a:pt x="11" y="6"/>
                  </a:moveTo>
                  <a:cubicBezTo>
                    <a:pt x="11" y="6"/>
                    <a:pt x="11" y="6"/>
                    <a:pt x="11" y="6"/>
                  </a:cubicBezTo>
                  <a:cubicBezTo>
                    <a:pt x="11" y="9"/>
                    <a:pt x="12" y="9"/>
                    <a:pt x="12" y="9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13" y="9"/>
                    <a:pt x="13" y="8"/>
                    <a:pt x="13" y="6"/>
                  </a:cubicBezTo>
                  <a:cubicBezTo>
                    <a:pt x="12" y="6"/>
                    <a:pt x="12" y="6"/>
                    <a:pt x="11" y="6"/>
                  </a:cubicBezTo>
                  <a:moveTo>
                    <a:pt x="5" y="6"/>
                  </a:moveTo>
                  <a:cubicBezTo>
                    <a:pt x="4" y="6"/>
                    <a:pt x="3" y="7"/>
                    <a:pt x="2" y="8"/>
                  </a:cubicBezTo>
                  <a:cubicBezTo>
                    <a:pt x="2" y="9"/>
                    <a:pt x="1" y="9"/>
                    <a:pt x="1" y="9"/>
                  </a:cubicBezTo>
                  <a:cubicBezTo>
                    <a:pt x="0" y="10"/>
                    <a:pt x="0" y="11"/>
                    <a:pt x="0" y="12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4" y="10"/>
                    <a:pt x="4" y="9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7"/>
                    <a:pt x="5" y="6"/>
                  </a:cubicBezTo>
                  <a:cubicBezTo>
                    <a:pt x="5" y="6"/>
                    <a:pt x="5" y="6"/>
                    <a:pt x="5" y="6"/>
                  </a:cubicBezTo>
                  <a:moveTo>
                    <a:pt x="16" y="3"/>
                  </a:moveTo>
                  <a:cubicBezTo>
                    <a:pt x="16" y="5"/>
                    <a:pt x="16" y="6"/>
                    <a:pt x="16" y="7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6" y="8"/>
                    <a:pt x="16" y="8"/>
                    <a:pt x="16" y="9"/>
                  </a:cubicBezTo>
                  <a:cubicBezTo>
                    <a:pt x="17" y="9"/>
                    <a:pt x="17" y="10"/>
                    <a:pt x="16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7" y="12"/>
                    <a:pt x="17" y="9"/>
                    <a:pt x="16" y="3"/>
                  </a:cubicBezTo>
                  <a:moveTo>
                    <a:pt x="8" y="3"/>
                  </a:moveTo>
                  <a:cubicBezTo>
                    <a:pt x="7" y="3"/>
                    <a:pt x="7" y="4"/>
                    <a:pt x="6" y="4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7" y="5"/>
                    <a:pt x="7" y="4"/>
                    <a:pt x="8" y="4"/>
                  </a:cubicBezTo>
                  <a:cubicBezTo>
                    <a:pt x="8" y="3"/>
                    <a:pt x="8" y="3"/>
                    <a:pt x="8" y="3"/>
                  </a:cubicBezTo>
                  <a:moveTo>
                    <a:pt x="4" y="1"/>
                  </a:moveTo>
                  <a:cubicBezTo>
                    <a:pt x="4" y="2"/>
                    <a:pt x="3" y="2"/>
                    <a:pt x="3" y="3"/>
                  </a:cubicBezTo>
                  <a:cubicBezTo>
                    <a:pt x="3" y="3"/>
                    <a:pt x="2" y="4"/>
                    <a:pt x="3" y="4"/>
                  </a:cubicBezTo>
                  <a:cubicBezTo>
                    <a:pt x="4" y="4"/>
                    <a:pt x="4" y="4"/>
                    <a:pt x="5" y="4"/>
                  </a:cubicBezTo>
                  <a:cubicBezTo>
                    <a:pt x="5" y="3"/>
                    <a:pt x="4" y="2"/>
                    <a:pt x="4" y="2"/>
                  </a:cubicBezTo>
                  <a:cubicBezTo>
                    <a:pt x="4" y="2"/>
                    <a:pt x="4" y="1"/>
                    <a:pt x="4" y="1"/>
                  </a:cubicBezTo>
                  <a:moveTo>
                    <a:pt x="12" y="1"/>
                  </a:moveTo>
                  <a:cubicBezTo>
                    <a:pt x="12" y="1"/>
                    <a:pt x="12" y="1"/>
                    <a:pt x="12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2" y="1"/>
                    <a:pt x="11" y="1"/>
                    <a:pt x="11" y="2"/>
                  </a:cubicBezTo>
                  <a:cubicBezTo>
                    <a:pt x="11" y="2"/>
                    <a:pt x="12" y="2"/>
                    <a:pt x="12" y="2"/>
                  </a:cubicBezTo>
                  <a:cubicBezTo>
                    <a:pt x="12" y="2"/>
                    <a:pt x="12" y="1"/>
                    <a:pt x="12" y="1"/>
                  </a:cubicBezTo>
                  <a:cubicBezTo>
                    <a:pt x="12" y="1"/>
                    <a:pt x="12" y="1"/>
                    <a:pt x="12" y="1"/>
                  </a:cubicBezTo>
                  <a:moveTo>
                    <a:pt x="7" y="0"/>
                  </a:moveTo>
                  <a:cubicBezTo>
                    <a:pt x="6" y="0"/>
                    <a:pt x="6" y="1"/>
                    <a:pt x="6" y="1"/>
                  </a:cubicBezTo>
                  <a:cubicBezTo>
                    <a:pt x="6" y="1"/>
                    <a:pt x="6" y="2"/>
                    <a:pt x="6" y="3"/>
                  </a:cubicBezTo>
                  <a:cubicBezTo>
                    <a:pt x="6" y="3"/>
                    <a:pt x="6" y="3"/>
                    <a:pt x="7" y="3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"/>
                    <a:pt x="7" y="0"/>
                    <a:pt x="7" y="0"/>
                  </a:cubicBezTo>
                  <a:moveTo>
                    <a:pt x="10" y="0"/>
                  </a:moveTo>
                  <a:cubicBezTo>
                    <a:pt x="10" y="0"/>
                    <a:pt x="9" y="0"/>
                    <a:pt x="9" y="0"/>
                  </a:cubicBezTo>
                  <a:cubicBezTo>
                    <a:pt x="9" y="0"/>
                    <a:pt x="9" y="1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3"/>
                  </a:cubicBezTo>
                  <a:cubicBezTo>
                    <a:pt x="10" y="3"/>
                    <a:pt x="10" y="3"/>
                    <a:pt x="10" y="2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1"/>
                    <a:pt x="10" y="0"/>
                    <a:pt x="1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  <a:ea typeface="+mn-ea"/>
              </a:endParaRPr>
            </a:p>
          </p:txBody>
        </p:sp>
        <p:sp>
          <p:nvSpPr>
            <p:cNvPr id="103" name="Freeform 495">
              <a:extLst>
                <a:ext uri="{FF2B5EF4-FFF2-40B4-BE49-F238E27FC236}">
                  <a16:creationId xmlns:a16="http://schemas.microsoft.com/office/drawing/2014/main" id="{1D3C9FCB-F013-0448-BBF6-383346FE4CC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4" y="841"/>
              <a:ext cx="86" cy="7"/>
            </a:xfrm>
            <a:custGeom>
              <a:avLst/>
              <a:gdLst>
                <a:gd name="T0" fmla="*/ 56 w 59"/>
                <a:gd name="T1" fmla="*/ 0 h 5"/>
                <a:gd name="T2" fmla="*/ 55 w 59"/>
                <a:gd name="T3" fmla="*/ 1 h 5"/>
                <a:gd name="T4" fmla="*/ 55 w 59"/>
                <a:gd name="T5" fmla="*/ 1 h 5"/>
                <a:gd name="T6" fmla="*/ 48 w 59"/>
                <a:gd name="T7" fmla="*/ 3 h 5"/>
                <a:gd name="T8" fmla="*/ 39 w 59"/>
                <a:gd name="T9" fmla="*/ 4 h 5"/>
                <a:gd name="T10" fmla="*/ 36 w 59"/>
                <a:gd name="T11" fmla="*/ 4 h 5"/>
                <a:gd name="T12" fmla="*/ 17 w 59"/>
                <a:gd name="T13" fmla="*/ 4 h 5"/>
                <a:gd name="T14" fmla="*/ 15 w 59"/>
                <a:gd name="T15" fmla="*/ 5 h 5"/>
                <a:gd name="T16" fmla="*/ 3 w 59"/>
                <a:gd name="T17" fmla="*/ 2 h 5"/>
                <a:gd name="T18" fmla="*/ 3 w 59"/>
                <a:gd name="T19" fmla="*/ 1 h 5"/>
                <a:gd name="T20" fmla="*/ 3 w 59"/>
                <a:gd name="T21" fmla="*/ 1 h 5"/>
                <a:gd name="T22" fmla="*/ 5 w 59"/>
                <a:gd name="T23" fmla="*/ 4 h 5"/>
                <a:gd name="T24" fmla="*/ 15 w 59"/>
                <a:gd name="T25" fmla="*/ 5 h 5"/>
                <a:gd name="T26" fmla="*/ 18 w 59"/>
                <a:gd name="T27" fmla="*/ 5 h 5"/>
                <a:gd name="T28" fmla="*/ 40 w 59"/>
                <a:gd name="T29" fmla="*/ 5 h 5"/>
                <a:gd name="T30" fmla="*/ 51 w 59"/>
                <a:gd name="T31" fmla="*/ 3 h 5"/>
                <a:gd name="T32" fmla="*/ 57 w 59"/>
                <a:gd name="T33" fmla="*/ 0 h 5"/>
                <a:gd name="T34" fmla="*/ 56 w 59"/>
                <a:gd name="T35" fmla="*/ 0 h 5"/>
                <a:gd name="T36" fmla="*/ 56 w 59"/>
                <a:gd name="T3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9" h="5">
                  <a:moveTo>
                    <a:pt x="56" y="0"/>
                  </a:moveTo>
                  <a:cubicBezTo>
                    <a:pt x="56" y="0"/>
                    <a:pt x="55" y="1"/>
                    <a:pt x="55" y="1"/>
                  </a:cubicBezTo>
                  <a:cubicBezTo>
                    <a:pt x="55" y="1"/>
                    <a:pt x="55" y="1"/>
                    <a:pt x="55" y="1"/>
                  </a:cubicBezTo>
                  <a:cubicBezTo>
                    <a:pt x="53" y="1"/>
                    <a:pt x="48" y="3"/>
                    <a:pt x="48" y="3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9" y="4"/>
                    <a:pt x="37" y="4"/>
                    <a:pt x="36" y="4"/>
                  </a:cubicBezTo>
                  <a:cubicBezTo>
                    <a:pt x="29" y="4"/>
                    <a:pt x="17" y="4"/>
                    <a:pt x="17" y="4"/>
                  </a:cubicBezTo>
                  <a:cubicBezTo>
                    <a:pt x="17" y="5"/>
                    <a:pt x="16" y="5"/>
                    <a:pt x="15" y="5"/>
                  </a:cubicBezTo>
                  <a:cubicBezTo>
                    <a:pt x="10" y="5"/>
                    <a:pt x="3" y="2"/>
                    <a:pt x="3" y="2"/>
                  </a:cubicBezTo>
                  <a:cubicBezTo>
                    <a:pt x="3" y="2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0" y="2"/>
                    <a:pt x="5" y="4"/>
                  </a:cubicBezTo>
                  <a:cubicBezTo>
                    <a:pt x="5" y="4"/>
                    <a:pt x="10" y="5"/>
                    <a:pt x="15" y="5"/>
                  </a:cubicBezTo>
                  <a:cubicBezTo>
                    <a:pt x="16" y="5"/>
                    <a:pt x="17" y="5"/>
                    <a:pt x="18" y="5"/>
                  </a:cubicBezTo>
                  <a:cubicBezTo>
                    <a:pt x="18" y="5"/>
                    <a:pt x="37" y="5"/>
                    <a:pt x="40" y="5"/>
                  </a:cubicBezTo>
                  <a:cubicBezTo>
                    <a:pt x="40" y="5"/>
                    <a:pt x="47" y="5"/>
                    <a:pt x="51" y="3"/>
                  </a:cubicBezTo>
                  <a:cubicBezTo>
                    <a:pt x="51" y="3"/>
                    <a:pt x="59" y="0"/>
                    <a:pt x="57" y="0"/>
                  </a:cubicBezTo>
                  <a:cubicBezTo>
                    <a:pt x="57" y="0"/>
                    <a:pt x="56" y="0"/>
                    <a:pt x="56" y="0"/>
                  </a:cubicBezTo>
                  <a:cubicBezTo>
                    <a:pt x="56" y="0"/>
                    <a:pt x="56" y="0"/>
                    <a:pt x="5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  <a:ea typeface="+mn-ea"/>
              </a:endParaRPr>
            </a:p>
          </p:txBody>
        </p:sp>
        <p:sp>
          <p:nvSpPr>
            <p:cNvPr id="104" name="Freeform 496">
              <a:extLst>
                <a:ext uri="{FF2B5EF4-FFF2-40B4-BE49-F238E27FC236}">
                  <a16:creationId xmlns:a16="http://schemas.microsoft.com/office/drawing/2014/main" id="{04B49836-20F7-2240-A405-816885FC6CD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88" y="786"/>
              <a:ext cx="78" cy="62"/>
            </a:xfrm>
            <a:custGeom>
              <a:avLst/>
              <a:gdLst>
                <a:gd name="T0" fmla="*/ 30 w 53"/>
                <a:gd name="T1" fmla="*/ 28 h 43"/>
                <a:gd name="T2" fmla="*/ 30 w 53"/>
                <a:gd name="T3" fmla="*/ 28 h 43"/>
                <a:gd name="T4" fmla="*/ 36 w 53"/>
                <a:gd name="T5" fmla="*/ 0 h 43"/>
                <a:gd name="T6" fmla="*/ 36 w 53"/>
                <a:gd name="T7" fmla="*/ 3 h 43"/>
                <a:gd name="T8" fmla="*/ 36 w 53"/>
                <a:gd name="T9" fmla="*/ 4 h 43"/>
                <a:gd name="T10" fmla="*/ 32 w 53"/>
                <a:gd name="T11" fmla="*/ 7 h 43"/>
                <a:gd name="T12" fmla="*/ 24 w 53"/>
                <a:gd name="T13" fmla="*/ 18 h 43"/>
                <a:gd name="T14" fmla="*/ 23 w 53"/>
                <a:gd name="T15" fmla="*/ 36 h 43"/>
                <a:gd name="T16" fmla="*/ 29 w 53"/>
                <a:gd name="T17" fmla="*/ 35 h 43"/>
                <a:gd name="T18" fmla="*/ 29 w 53"/>
                <a:gd name="T19" fmla="*/ 36 h 43"/>
                <a:gd name="T20" fmla="*/ 22 w 53"/>
                <a:gd name="T21" fmla="*/ 38 h 43"/>
                <a:gd name="T22" fmla="*/ 15 w 53"/>
                <a:gd name="T23" fmla="*/ 41 h 43"/>
                <a:gd name="T24" fmla="*/ 9 w 53"/>
                <a:gd name="T25" fmla="*/ 42 h 43"/>
                <a:gd name="T26" fmla="*/ 0 w 53"/>
                <a:gd name="T27" fmla="*/ 40 h 43"/>
                <a:gd name="T28" fmla="*/ 14 w 53"/>
                <a:gd name="T29" fmla="*/ 42 h 43"/>
                <a:gd name="T30" fmla="*/ 36 w 53"/>
                <a:gd name="T31" fmla="*/ 42 h 43"/>
                <a:gd name="T32" fmla="*/ 52 w 53"/>
                <a:gd name="T33" fmla="*/ 39 h 43"/>
                <a:gd name="T34" fmla="*/ 53 w 53"/>
                <a:gd name="T35" fmla="*/ 38 h 43"/>
                <a:gd name="T36" fmla="*/ 51 w 53"/>
                <a:gd name="T37" fmla="*/ 38 h 43"/>
                <a:gd name="T38" fmla="*/ 51 w 53"/>
                <a:gd name="T39" fmla="*/ 36 h 43"/>
                <a:gd name="T40" fmla="*/ 50 w 53"/>
                <a:gd name="T41" fmla="*/ 35 h 43"/>
                <a:gd name="T42" fmla="*/ 48 w 53"/>
                <a:gd name="T43" fmla="*/ 34 h 43"/>
                <a:gd name="T44" fmla="*/ 48 w 53"/>
                <a:gd name="T45" fmla="*/ 34 h 43"/>
                <a:gd name="T46" fmla="*/ 46 w 53"/>
                <a:gd name="T47" fmla="*/ 35 h 43"/>
                <a:gd name="T48" fmla="*/ 38 w 53"/>
                <a:gd name="T49" fmla="*/ 39 h 43"/>
                <a:gd name="T50" fmla="*/ 39 w 53"/>
                <a:gd name="T51" fmla="*/ 34 h 43"/>
                <a:gd name="T52" fmla="*/ 32 w 53"/>
                <a:gd name="T53" fmla="*/ 36 h 43"/>
                <a:gd name="T54" fmla="*/ 30 w 53"/>
                <a:gd name="T55" fmla="*/ 28 h 43"/>
                <a:gd name="T56" fmla="*/ 30 w 53"/>
                <a:gd name="T57" fmla="*/ 26 h 43"/>
                <a:gd name="T58" fmla="*/ 31 w 53"/>
                <a:gd name="T59" fmla="*/ 26 h 43"/>
                <a:gd name="T60" fmla="*/ 33 w 53"/>
                <a:gd name="T61" fmla="*/ 25 h 43"/>
                <a:gd name="T62" fmla="*/ 37 w 53"/>
                <a:gd name="T63" fmla="*/ 23 h 43"/>
                <a:gd name="T64" fmla="*/ 37 w 53"/>
                <a:gd name="T65" fmla="*/ 21 h 43"/>
                <a:gd name="T66" fmla="*/ 39 w 53"/>
                <a:gd name="T67" fmla="*/ 18 h 43"/>
                <a:gd name="T68" fmla="*/ 40 w 53"/>
                <a:gd name="T69" fmla="*/ 12 h 43"/>
                <a:gd name="T70" fmla="*/ 38 w 53"/>
                <a:gd name="T71" fmla="*/ 9 h 43"/>
                <a:gd name="T72" fmla="*/ 41 w 53"/>
                <a:gd name="T73" fmla="*/ 6 h 43"/>
                <a:gd name="T74" fmla="*/ 41 w 53"/>
                <a:gd name="T75" fmla="*/ 3 h 43"/>
                <a:gd name="T76" fmla="*/ 41 w 53"/>
                <a:gd name="T77" fmla="*/ 0 h 43"/>
                <a:gd name="T78" fmla="*/ 40 w 53"/>
                <a:gd name="T79" fmla="*/ 4 h 43"/>
                <a:gd name="T80" fmla="*/ 39 w 53"/>
                <a:gd name="T81" fmla="*/ 4 h 43"/>
                <a:gd name="T82" fmla="*/ 37 w 53"/>
                <a:gd name="T8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53" h="43">
                  <a:moveTo>
                    <a:pt x="30" y="28"/>
                  </a:moveTo>
                  <a:cubicBezTo>
                    <a:pt x="30" y="28"/>
                    <a:pt x="30" y="28"/>
                    <a:pt x="30" y="28"/>
                  </a:cubicBezTo>
                  <a:cubicBezTo>
                    <a:pt x="30" y="28"/>
                    <a:pt x="30" y="28"/>
                    <a:pt x="30" y="28"/>
                  </a:cubicBezTo>
                  <a:cubicBezTo>
                    <a:pt x="30" y="28"/>
                    <a:pt x="30" y="28"/>
                    <a:pt x="30" y="28"/>
                  </a:cubicBezTo>
                  <a:moveTo>
                    <a:pt x="37" y="0"/>
                  </a:moveTo>
                  <a:cubicBezTo>
                    <a:pt x="37" y="0"/>
                    <a:pt x="36" y="0"/>
                    <a:pt x="36" y="0"/>
                  </a:cubicBezTo>
                  <a:cubicBezTo>
                    <a:pt x="36" y="1"/>
                    <a:pt x="36" y="2"/>
                    <a:pt x="36" y="2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5" y="4"/>
                    <a:pt x="34" y="4"/>
                    <a:pt x="32" y="7"/>
                  </a:cubicBezTo>
                  <a:cubicBezTo>
                    <a:pt x="30" y="8"/>
                    <a:pt x="17" y="13"/>
                    <a:pt x="24" y="18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5" y="18"/>
                    <a:pt x="33" y="18"/>
                    <a:pt x="25" y="27"/>
                  </a:cubicBezTo>
                  <a:cubicBezTo>
                    <a:pt x="25" y="27"/>
                    <a:pt x="17" y="36"/>
                    <a:pt x="23" y="36"/>
                  </a:cubicBezTo>
                  <a:cubicBezTo>
                    <a:pt x="24" y="36"/>
                    <a:pt x="26" y="36"/>
                    <a:pt x="27" y="35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6"/>
                    <a:pt x="29" y="36"/>
                    <a:pt x="29" y="36"/>
                  </a:cubicBezTo>
                  <a:cubicBezTo>
                    <a:pt x="29" y="36"/>
                    <a:pt x="29" y="36"/>
                    <a:pt x="29" y="36"/>
                  </a:cubicBezTo>
                  <a:cubicBezTo>
                    <a:pt x="29" y="36"/>
                    <a:pt x="26" y="38"/>
                    <a:pt x="23" y="38"/>
                  </a:cubicBezTo>
                  <a:cubicBezTo>
                    <a:pt x="23" y="38"/>
                    <a:pt x="23" y="38"/>
                    <a:pt x="22" y="38"/>
                  </a:cubicBezTo>
                  <a:cubicBezTo>
                    <a:pt x="22" y="38"/>
                    <a:pt x="22" y="38"/>
                    <a:pt x="22" y="38"/>
                  </a:cubicBezTo>
                  <a:cubicBezTo>
                    <a:pt x="21" y="38"/>
                    <a:pt x="16" y="38"/>
                    <a:pt x="15" y="41"/>
                  </a:cubicBezTo>
                  <a:cubicBezTo>
                    <a:pt x="15" y="41"/>
                    <a:pt x="14" y="42"/>
                    <a:pt x="12" y="42"/>
                  </a:cubicBezTo>
                  <a:cubicBezTo>
                    <a:pt x="11" y="42"/>
                    <a:pt x="10" y="42"/>
                    <a:pt x="9" y="42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39"/>
                    <a:pt x="0" y="40"/>
                    <a:pt x="0" y="40"/>
                  </a:cubicBezTo>
                  <a:cubicBezTo>
                    <a:pt x="0" y="40"/>
                    <a:pt x="7" y="43"/>
                    <a:pt x="12" y="43"/>
                  </a:cubicBezTo>
                  <a:cubicBezTo>
                    <a:pt x="13" y="43"/>
                    <a:pt x="14" y="43"/>
                    <a:pt x="14" y="42"/>
                  </a:cubicBezTo>
                  <a:cubicBezTo>
                    <a:pt x="14" y="42"/>
                    <a:pt x="26" y="42"/>
                    <a:pt x="33" y="42"/>
                  </a:cubicBezTo>
                  <a:cubicBezTo>
                    <a:pt x="34" y="42"/>
                    <a:pt x="36" y="42"/>
                    <a:pt x="36" y="42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41"/>
                    <a:pt x="50" y="39"/>
                    <a:pt x="52" y="39"/>
                  </a:cubicBezTo>
                  <a:cubicBezTo>
                    <a:pt x="52" y="39"/>
                    <a:pt x="52" y="39"/>
                    <a:pt x="52" y="39"/>
                  </a:cubicBezTo>
                  <a:cubicBezTo>
                    <a:pt x="52" y="39"/>
                    <a:pt x="53" y="38"/>
                    <a:pt x="53" y="38"/>
                  </a:cubicBezTo>
                  <a:cubicBezTo>
                    <a:pt x="52" y="37"/>
                    <a:pt x="52" y="37"/>
                    <a:pt x="52" y="37"/>
                  </a:cubicBezTo>
                  <a:cubicBezTo>
                    <a:pt x="52" y="38"/>
                    <a:pt x="51" y="38"/>
                    <a:pt x="51" y="38"/>
                  </a:cubicBezTo>
                  <a:cubicBezTo>
                    <a:pt x="51" y="38"/>
                    <a:pt x="50" y="38"/>
                    <a:pt x="50" y="38"/>
                  </a:cubicBezTo>
                  <a:cubicBezTo>
                    <a:pt x="51" y="37"/>
                    <a:pt x="51" y="36"/>
                    <a:pt x="51" y="36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48" y="37"/>
                    <a:pt x="45" y="40"/>
                    <a:pt x="45" y="40"/>
                  </a:cubicBezTo>
                  <a:cubicBezTo>
                    <a:pt x="45" y="39"/>
                    <a:pt x="48" y="34"/>
                    <a:pt x="48" y="34"/>
                  </a:cubicBezTo>
                  <a:cubicBezTo>
                    <a:pt x="48" y="34"/>
                    <a:pt x="48" y="34"/>
                    <a:pt x="48" y="34"/>
                  </a:cubicBezTo>
                  <a:cubicBezTo>
                    <a:pt x="48" y="34"/>
                    <a:pt x="48" y="34"/>
                    <a:pt x="48" y="34"/>
                  </a:cubicBezTo>
                  <a:cubicBezTo>
                    <a:pt x="48" y="34"/>
                    <a:pt x="48" y="34"/>
                    <a:pt x="48" y="34"/>
                  </a:cubicBezTo>
                  <a:cubicBezTo>
                    <a:pt x="47" y="34"/>
                    <a:pt x="47" y="35"/>
                    <a:pt x="46" y="35"/>
                  </a:cubicBezTo>
                  <a:cubicBezTo>
                    <a:pt x="42" y="39"/>
                    <a:pt x="40" y="39"/>
                    <a:pt x="39" y="39"/>
                  </a:cubicBezTo>
                  <a:cubicBezTo>
                    <a:pt x="38" y="39"/>
                    <a:pt x="38" y="39"/>
                    <a:pt x="38" y="39"/>
                  </a:cubicBezTo>
                  <a:cubicBezTo>
                    <a:pt x="39" y="36"/>
                    <a:pt x="45" y="35"/>
                    <a:pt x="45" y="35"/>
                  </a:cubicBezTo>
                  <a:cubicBezTo>
                    <a:pt x="45" y="35"/>
                    <a:pt x="42" y="34"/>
                    <a:pt x="39" y="34"/>
                  </a:cubicBezTo>
                  <a:cubicBezTo>
                    <a:pt x="36" y="34"/>
                    <a:pt x="33" y="35"/>
                    <a:pt x="32" y="36"/>
                  </a:cubicBezTo>
                  <a:cubicBezTo>
                    <a:pt x="32" y="36"/>
                    <a:pt x="32" y="36"/>
                    <a:pt x="32" y="36"/>
                  </a:cubicBezTo>
                  <a:cubicBezTo>
                    <a:pt x="32" y="36"/>
                    <a:pt x="32" y="36"/>
                    <a:pt x="32" y="36"/>
                  </a:cubicBezTo>
                  <a:cubicBezTo>
                    <a:pt x="31" y="35"/>
                    <a:pt x="30" y="31"/>
                    <a:pt x="30" y="28"/>
                  </a:cubicBezTo>
                  <a:cubicBezTo>
                    <a:pt x="30" y="29"/>
                    <a:pt x="30" y="29"/>
                    <a:pt x="29" y="29"/>
                  </a:cubicBezTo>
                  <a:cubicBezTo>
                    <a:pt x="29" y="27"/>
                    <a:pt x="29" y="27"/>
                    <a:pt x="30" y="26"/>
                  </a:cubicBezTo>
                  <a:cubicBezTo>
                    <a:pt x="31" y="26"/>
                    <a:pt x="31" y="26"/>
                    <a:pt x="31" y="26"/>
                  </a:cubicBezTo>
                  <a:cubicBezTo>
                    <a:pt x="31" y="26"/>
                    <a:pt x="31" y="26"/>
                    <a:pt x="31" y="26"/>
                  </a:cubicBezTo>
                  <a:cubicBezTo>
                    <a:pt x="30" y="26"/>
                    <a:pt x="30" y="26"/>
                    <a:pt x="30" y="26"/>
                  </a:cubicBezTo>
                  <a:cubicBezTo>
                    <a:pt x="31" y="26"/>
                    <a:pt x="32" y="25"/>
                    <a:pt x="33" y="25"/>
                  </a:cubicBezTo>
                  <a:cubicBezTo>
                    <a:pt x="33" y="25"/>
                    <a:pt x="33" y="25"/>
                    <a:pt x="33" y="25"/>
                  </a:cubicBezTo>
                  <a:cubicBezTo>
                    <a:pt x="34" y="24"/>
                    <a:pt x="36" y="23"/>
                    <a:pt x="37" y="23"/>
                  </a:cubicBezTo>
                  <a:cubicBezTo>
                    <a:pt x="39" y="23"/>
                    <a:pt x="40" y="23"/>
                    <a:pt x="41" y="25"/>
                  </a:cubicBezTo>
                  <a:cubicBezTo>
                    <a:pt x="41" y="25"/>
                    <a:pt x="40" y="21"/>
                    <a:pt x="37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6" y="21"/>
                    <a:pt x="29" y="20"/>
                    <a:pt x="39" y="18"/>
                  </a:cubicBezTo>
                  <a:cubicBezTo>
                    <a:pt x="39" y="18"/>
                    <a:pt x="44" y="17"/>
                    <a:pt x="39" y="17"/>
                  </a:cubicBezTo>
                  <a:cubicBezTo>
                    <a:pt x="39" y="17"/>
                    <a:pt x="34" y="15"/>
                    <a:pt x="40" y="12"/>
                  </a:cubicBezTo>
                  <a:cubicBezTo>
                    <a:pt x="40" y="12"/>
                    <a:pt x="46" y="9"/>
                    <a:pt x="39" y="9"/>
                  </a:cubicBezTo>
                  <a:cubicBezTo>
                    <a:pt x="39" y="9"/>
                    <a:pt x="39" y="9"/>
                    <a:pt x="38" y="9"/>
                  </a:cubicBezTo>
                  <a:cubicBezTo>
                    <a:pt x="38" y="9"/>
                    <a:pt x="38" y="9"/>
                    <a:pt x="37" y="9"/>
                  </a:cubicBezTo>
                  <a:cubicBezTo>
                    <a:pt x="35" y="9"/>
                    <a:pt x="30" y="8"/>
                    <a:pt x="41" y="6"/>
                  </a:cubicBezTo>
                  <a:cubicBezTo>
                    <a:pt x="41" y="6"/>
                    <a:pt x="42" y="5"/>
                    <a:pt x="42" y="5"/>
                  </a:cubicBezTo>
                  <a:cubicBezTo>
                    <a:pt x="41" y="5"/>
                    <a:pt x="41" y="3"/>
                    <a:pt x="41" y="3"/>
                  </a:cubicBezTo>
                  <a:cubicBezTo>
                    <a:pt x="41" y="2"/>
                    <a:pt x="41" y="1"/>
                    <a:pt x="41" y="1"/>
                  </a:cubicBezTo>
                  <a:cubicBezTo>
                    <a:pt x="41" y="1"/>
                    <a:pt x="41" y="0"/>
                    <a:pt x="41" y="0"/>
                  </a:cubicBezTo>
                  <a:cubicBezTo>
                    <a:pt x="41" y="0"/>
                    <a:pt x="41" y="1"/>
                    <a:pt x="41" y="1"/>
                  </a:cubicBezTo>
                  <a:cubicBezTo>
                    <a:pt x="41" y="1"/>
                    <a:pt x="41" y="4"/>
                    <a:pt x="40" y="4"/>
                  </a:cubicBezTo>
                  <a:cubicBezTo>
                    <a:pt x="40" y="4"/>
                    <a:pt x="39" y="4"/>
                    <a:pt x="39" y="4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9" y="4"/>
                    <a:pt x="37" y="4"/>
                    <a:pt x="37" y="2"/>
                  </a:cubicBezTo>
                  <a:cubicBezTo>
                    <a:pt x="37" y="2"/>
                    <a:pt x="37" y="1"/>
                    <a:pt x="3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  <a:ea typeface="+mn-ea"/>
              </a:endParaRPr>
            </a:p>
          </p:txBody>
        </p:sp>
        <p:sp>
          <p:nvSpPr>
            <p:cNvPr id="105" name="Freeform 497">
              <a:extLst>
                <a:ext uri="{FF2B5EF4-FFF2-40B4-BE49-F238E27FC236}">
                  <a16:creationId xmlns:a16="http://schemas.microsoft.com/office/drawing/2014/main" id="{180FFA86-8B67-E047-A43A-A0339E3E2268}"/>
                </a:ext>
              </a:extLst>
            </p:cNvPr>
            <p:cNvSpPr>
              <a:spLocks/>
            </p:cNvSpPr>
            <p:nvPr/>
          </p:nvSpPr>
          <p:spPr bwMode="auto">
            <a:xfrm>
              <a:off x="1331" y="824"/>
              <a:ext cx="3" cy="4"/>
            </a:xfrm>
            <a:custGeom>
              <a:avLst/>
              <a:gdLst>
                <a:gd name="T0" fmla="*/ 1 w 2"/>
                <a:gd name="T1" fmla="*/ 0 h 3"/>
                <a:gd name="T2" fmla="*/ 0 w 2"/>
                <a:gd name="T3" fmla="*/ 3 h 3"/>
                <a:gd name="T4" fmla="*/ 1 w 2"/>
                <a:gd name="T5" fmla="*/ 2 h 3"/>
                <a:gd name="T6" fmla="*/ 1 w 2"/>
                <a:gd name="T7" fmla="*/ 2 h 3"/>
                <a:gd name="T8" fmla="*/ 1 w 2"/>
                <a:gd name="T9" fmla="*/ 2 h 3"/>
                <a:gd name="T10" fmla="*/ 1 w 2"/>
                <a:gd name="T11" fmla="*/ 2 h 3"/>
                <a:gd name="T12" fmla="*/ 1 w 2"/>
                <a:gd name="T13" fmla="*/ 2 h 3"/>
                <a:gd name="T14" fmla="*/ 2 w 2"/>
                <a:gd name="T15" fmla="*/ 0 h 3"/>
                <a:gd name="T16" fmla="*/ 1 w 2"/>
                <a:gd name="T1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" h="3">
                  <a:moveTo>
                    <a:pt x="1" y="0"/>
                  </a:moveTo>
                  <a:cubicBezTo>
                    <a:pt x="0" y="1"/>
                    <a:pt x="0" y="1"/>
                    <a:pt x="0" y="3"/>
                  </a:cubicBezTo>
                  <a:cubicBezTo>
                    <a:pt x="1" y="3"/>
                    <a:pt x="1" y="3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1"/>
                    <a:pt x="2" y="0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  <a:ea typeface="+mn-ea"/>
              </a:endParaRPr>
            </a:p>
          </p:txBody>
        </p:sp>
        <p:sp>
          <p:nvSpPr>
            <p:cNvPr id="106" name="Freeform 498">
              <a:extLst>
                <a:ext uri="{FF2B5EF4-FFF2-40B4-BE49-F238E27FC236}">
                  <a16:creationId xmlns:a16="http://schemas.microsoft.com/office/drawing/2014/main" id="{63A32F7F-4DEF-1B47-9870-E13F1F3D04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35" y="787"/>
              <a:ext cx="16" cy="5"/>
            </a:xfrm>
            <a:custGeom>
              <a:avLst/>
              <a:gdLst>
                <a:gd name="T0" fmla="*/ 10 w 11"/>
                <a:gd name="T1" fmla="*/ 0 h 3"/>
                <a:gd name="T2" fmla="*/ 10 w 11"/>
                <a:gd name="T3" fmla="*/ 3 h 3"/>
                <a:gd name="T4" fmla="*/ 11 w 11"/>
                <a:gd name="T5" fmla="*/ 1 h 3"/>
                <a:gd name="T6" fmla="*/ 10 w 11"/>
                <a:gd name="T7" fmla="*/ 1 h 3"/>
                <a:gd name="T8" fmla="*/ 10 w 11"/>
                <a:gd name="T9" fmla="*/ 1 h 3"/>
                <a:gd name="T10" fmla="*/ 10 w 11"/>
                <a:gd name="T11" fmla="*/ 0 h 3"/>
                <a:gd name="T12" fmla="*/ 3 w 11"/>
                <a:gd name="T13" fmla="*/ 0 h 3"/>
                <a:gd name="T14" fmla="*/ 1 w 11"/>
                <a:gd name="T15" fmla="*/ 0 h 3"/>
                <a:gd name="T16" fmla="*/ 1 w 11"/>
                <a:gd name="T17" fmla="*/ 2 h 3"/>
                <a:gd name="T18" fmla="*/ 2 w 11"/>
                <a:gd name="T19" fmla="*/ 2 h 3"/>
                <a:gd name="T20" fmla="*/ 3 w 11"/>
                <a:gd name="T21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" h="3">
                  <a:moveTo>
                    <a:pt x="10" y="0"/>
                  </a:moveTo>
                  <a:cubicBezTo>
                    <a:pt x="10" y="3"/>
                    <a:pt x="10" y="3"/>
                    <a:pt x="10" y="3"/>
                  </a:cubicBezTo>
                  <a:cubicBezTo>
                    <a:pt x="10" y="3"/>
                    <a:pt x="11" y="2"/>
                    <a:pt x="11" y="1"/>
                  </a:cubicBezTo>
                  <a:cubicBezTo>
                    <a:pt x="11" y="1"/>
                    <a:pt x="10" y="1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1"/>
                    <a:pt x="10" y="1"/>
                    <a:pt x="10" y="0"/>
                  </a:cubicBezTo>
                  <a:moveTo>
                    <a:pt x="3" y="0"/>
                  </a:moveTo>
                  <a:cubicBezTo>
                    <a:pt x="2" y="0"/>
                    <a:pt x="1" y="0"/>
                    <a:pt x="1" y="0"/>
                  </a:cubicBezTo>
                  <a:cubicBezTo>
                    <a:pt x="0" y="2"/>
                    <a:pt x="1" y="2"/>
                    <a:pt x="1" y="2"/>
                  </a:cubicBezTo>
                  <a:cubicBezTo>
                    <a:pt x="1" y="2"/>
                    <a:pt x="1" y="2"/>
                    <a:pt x="2" y="2"/>
                  </a:cubicBezTo>
                  <a:cubicBezTo>
                    <a:pt x="2" y="2"/>
                    <a:pt x="3" y="1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  <a:ea typeface="+mn-ea"/>
              </a:endParaRPr>
            </a:p>
          </p:txBody>
        </p:sp>
        <p:sp>
          <p:nvSpPr>
            <p:cNvPr id="107" name="Freeform 499">
              <a:extLst>
                <a:ext uri="{FF2B5EF4-FFF2-40B4-BE49-F238E27FC236}">
                  <a16:creationId xmlns:a16="http://schemas.microsoft.com/office/drawing/2014/main" id="{112EED5A-611B-4B45-88C6-EB8305F90EB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32" y="821"/>
              <a:ext cx="22" cy="16"/>
            </a:xfrm>
            <a:custGeom>
              <a:avLst/>
              <a:gdLst>
                <a:gd name="T0" fmla="*/ 15 w 15"/>
                <a:gd name="T1" fmla="*/ 11 h 11"/>
                <a:gd name="T2" fmla="*/ 15 w 15"/>
                <a:gd name="T3" fmla="*/ 11 h 11"/>
                <a:gd name="T4" fmla="*/ 15 w 15"/>
                <a:gd name="T5" fmla="*/ 11 h 11"/>
                <a:gd name="T6" fmla="*/ 15 w 15"/>
                <a:gd name="T7" fmla="*/ 11 h 11"/>
                <a:gd name="T8" fmla="*/ 15 w 15"/>
                <a:gd name="T9" fmla="*/ 11 h 11"/>
                <a:gd name="T10" fmla="*/ 7 w 15"/>
                <a:gd name="T11" fmla="*/ 5 h 11"/>
                <a:gd name="T12" fmla="*/ 7 w 15"/>
                <a:gd name="T13" fmla="*/ 6 h 11"/>
                <a:gd name="T14" fmla="*/ 7 w 15"/>
                <a:gd name="T15" fmla="*/ 5 h 11"/>
                <a:gd name="T16" fmla="*/ 0 w 15"/>
                <a:gd name="T17" fmla="*/ 4 h 11"/>
                <a:gd name="T18" fmla="*/ 0 w 15"/>
                <a:gd name="T19" fmla="*/ 4 h 11"/>
                <a:gd name="T20" fmla="*/ 0 w 15"/>
                <a:gd name="T21" fmla="*/ 4 h 11"/>
                <a:gd name="T22" fmla="*/ 1 w 15"/>
                <a:gd name="T23" fmla="*/ 4 h 11"/>
                <a:gd name="T24" fmla="*/ 0 w 15"/>
                <a:gd name="T25" fmla="*/ 4 h 11"/>
                <a:gd name="T26" fmla="*/ 1 w 15"/>
                <a:gd name="T27" fmla="*/ 4 h 11"/>
                <a:gd name="T28" fmla="*/ 1 w 15"/>
                <a:gd name="T29" fmla="*/ 4 h 11"/>
                <a:gd name="T30" fmla="*/ 1 w 15"/>
                <a:gd name="T31" fmla="*/ 4 h 11"/>
                <a:gd name="T32" fmla="*/ 1 w 15"/>
                <a:gd name="T33" fmla="*/ 4 h 11"/>
                <a:gd name="T34" fmla="*/ 1 w 15"/>
                <a:gd name="T35" fmla="*/ 4 h 11"/>
                <a:gd name="T36" fmla="*/ 1 w 15"/>
                <a:gd name="T37" fmla="*/ 4 h 11"/>
                <a:gd name="T38" fmla="*/ 1 w 15"/>
                <a:gd name="T39" fmla="*/ 4 h 11"/>
                <a:gd name="T40" fmla="*/ 4 w 15"/>
                <a:gd name="T41" fmla="*/ 3 h 11"/>
                <a:gd name="T42" fmla="*/ 1 w 15"/>
                <a:gd name="T43" fmla="*/ 4 h 11"/>
                <a:gd name="T44" fmla="*/ 4 w 15"/>
                <a:gd name="T45" fmla="*/ 3 h 11"/>
                <a:gd name="T46" fmla="*/ 4 w 15"/>
                <a:gd name="T47" fmla="*/ 3 h 11"/>
                <a:gd name="T48" fmla="*/ 4 w 15"/>
                <a:gd name="T49" fmla="*/ 3 h 11"/>
                <a:gd name="T50" fmla="*/ 4 w 15"/>
                <a:gd name="T51" fmla="*/ 3 h 11"/>
                <a:gd name="T52" fmla="*/ 4 w 15"/>
                <a:gd name="T53" fmla="*/ 3 h 11"/>
                <a:gd name="T54" fmla="*/ 4 w 15"/>
                <a:gd name="T55" fmla="*/ 3 h 11"/>
                <a:gd name="T56" fmla="*/ 4 w 15"/>
                <a:gd name="T57" fmla="*/ 3 h 11"/>
                <a:gd name="T58" fmla="*/ 4 w 15"/>
                <a:gd name="T59" fmla="*/ 3 h 11"/>
                <a:gd name="T60" fmla="*/ 4 w 15"/>
                <a:gd name="T61" fmla="*/ 3 h 11"/>
                <a:gd name="T62" fmla="*/ 4 w 15"/>
                <a:gd name="T63" fmla="*/ 3 h 11"/>
                <a:gd name="T64" fmla="*/ 5 w 15"/>
                <a:gd name="T65" fmla="*/ 3 h 11"/>
                <a:gd name="T66" fmla="*/ 5 w 15"/>
                <a:gd name="T67" fmla="*/ 3 h 11"/>
                <a:gd name="T68" fmla="*/ 5 w 15"/>
                <a:gd name="T69" fmla="*/ 3 h 11"/>
                <a:gd name="T70" fmla="*/ 6 w 15"/>
                <a:gd name="T71" fmla="*/ 3 h 11"/>
                <a:gd name="T72" fmla="*/ 7 w 15"/>
                <a:gd name="T73" fmla="*/ 5 h 11"/>
                <a:gd name="T74" fmla="*/ 6 w 15"/>
                <a:gd name="T75" fmla="*/ 3 h 11"/>
                <a:gd name="T76" fmla="*/ 6 w 15"/>
                <a:gd name="T77" fmla="*/ 3 h 11"/>
                <a:gd name="T78" fmla="*/ 6 w 15"/>
                <a:gd name="T79" fmla="*/ 3 h 11"/>
                <a:gd name="T80" fmla="*/ 6 w 15"/>
                <a:gd name="T81" fmla="*/ 3 h 11"/>
                <a:gd name="T82" fmla="*/ 6 w 15"/>
                <a:gd name="T83" fmla="*/ 3 h 11"/>
                <a:gd name="T84" fmla="*/ 13 w 15"/>
                <a:gd name="T85" fmla="*/ 0 h 11"/>
                <a:gd name="T86" fmla="*/ 13 w 15"/>
                <a:gd name="T87" fmla="*/ 5 h 11"/>
                <a:gd name="T88" fmla="*/ 13 w 15"/>
                <a:gd name="T89" fmla="*/ 4 h 11"/>
                <a:gd name="T90" fmla="*/ 13 w 15"/>
                <a:gd name="T91" fmla="*/ 4 h 11"/>
                <a:gd name="T92" fmla="*/ 13 w 15"/>
                <a:gd name="T93" fmla="*/ 4 h 11"/>
                <a:gd name="T94" fmla="*/ 13 w 15"/>
                <a:gd name="T95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" h="11">
                  <a:moveTo>
                    <a:pt x="15" y="11"/>
                  </a:moveTo>
                  <a:cubicBezTo>
                    <a:pt x="15" y="11"/>
                    <a:pt x="15" y="11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moveTo>
                    <a:pt x="7" y="5"/>
                  </a:moveTo>
                  <a:cubicBezTo>
                    <a:pt x="7" y="5"/>
                    <a:pt x="7" y="5"/>
                    <a:pt x="7" y="6"/>
                  </a:cubicBezTo>
                  <a:cubicBezTo>
                    <a:pt x="7" y="5"/>
                    <a:pt x="7" y="5"/>
                    <a:pt x="7" y="5"/>
                  </a:cubicBezTo>
                  <a:moveTo>
                    <a:pt x="0" y="4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moveTo>
                    <a:pt x="1" y="4"/>
                  </a:moveTo>
                  <a:cubicBezTo>
                    <a:pt x="1" y="4"/>
                    <a:pt x="1" y="4"/>
                    <a:pt x="0" y="4"/>
                  </a:cubicBezTo>
                  <a:cubicBezTo>
                    <a:pt x="1" y="4"/>
                    <a:pt x="1" y="4"/>
                    <a:pt x="1" y="4"/>
                  </a:cubicBezTo>
                  <a:moveTo>
                    <a:pt x="1" y="4"/>
                  </a:move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moveTo>
                    <a:pt x="1" y="4"/>
                  </a:move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moveTo>
                    <a:pt x="4" y="3"/>
                  </a:moveTo>
                  <a:cubicBezTo>
                    <a:pt x="3" y="4"/>
                    <a:pt x="2" y="4"/>
                    <a:pt x="1" y="4"/>
                  </a:cubicBezTo>
                  <a:cubicBezTo>
                    <a:pt x="2" y="4"/>
                    <a:pt x="3" y="4"/>
                    <a:pt x="4" y="3"/>
                  </a:cubicBezTo>
                  <a:moveTo>
                    <a:pt x="4" y="3"/>
                  </a:moveTo>
                  <a:cubicBezTo>
                    <a:pt x="4" y="3"/>
                    <a:pt x="4" y="3"/>
                    <a:pt x="4" y="3"/>
                  </a:cubicBezTo>
                  <a:cubicBezTo>
                    <a:pt x="4" y="3"/>
                    <a:pt x="4" y="3"/>
                    <a:pt x="4" y="3"/>
                  </a:cubicBezTo>
                  <a:moveTo>
                    <a:pt x="4" y="3"/>
                  </a:moveTo>
                  <a:cubicBezTo>
                    <a:pt x="4" y="3"/>
                    <a:pt x="4" y="3"/>
                    <a:pt x="4" y="3"/>
                  </a:cubicBezTo>
                  <a:cubicBezTo>
                    <a:pt x="4" y="3"/>
                    <a:pt x="4" y="3"/>
                    <a:pt x="4" y="3"/>
                  </a:cubicBezTo>
                  <a:moveTo>
                    <a:pt x="4" y="3"/>
                  </a:moveTo>
                  <a:cubicBezTo>
                    <a:pt x="4" y="3"/>
                    <a:pt x="4" y="3"/>
                    <a:pt x="4" y="3"/>
                  </a:cubicBezTo>
                  <a:cubicBezTo>
                    <a:pt x="4" y="3"/>
                    <a:pt x="4" y="3"/>
                    <a:pt x="4" y="3"/>
                  </a:cubicBezTo>
                  <a:moveTo>
                    <a:pt x="5" y="3"/>
                  </a:moveTo>
                  <a:cubicBezTo>
                    <a:pt x="5" y="3"/>
                    <a:pt x="5" y="3"/>
                    <a:pt x="5" y="3"/>
                  </a:cubicBezTo>
                  <a:cubicBezTo>
                    <a:pt x="5" y="3"/>
                    <a:pt x="5" y="3"/>
                    <a:pt x="5" y="3"/>
                  </a:cubicBezTo>
                  <a:moveTo>
                    <a:pt x="6" y="3"/>
                  </a:moveTo>
                  <a:cubicBezTo>
                    <a:pt x="7" y="3"/>
                    <a:pt x="8" y="4"/>
                    <a:pt x="7" y="5"/>
                  </a:cubicBezTo>
                  <a:cubicBezTo>
                    <a:pt x="8" y="4"/>
                    <a:pt x="7" y="3"/>
                    <a:pt x="6" y="3"/>
                  </a:cubicBezTo>
                  <a:moveTo>
                    <a:pt x="6" y="3"/>
                  </a:moveTo>
                  <a:cubicBezTo>
                    <a:pt x="6" y="3"/>
                    <a:pt x="6" y="3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moveTo>
                    <a:pt x="13" y="0"/>
                  </a:moveTo>
                  <a:cubicBezTo>
                    <a:pt x="13" y="2"/>
                    <a:pt x="13" y="4"/>
                    <a:pt x="13" y="5"/>
                  </a:cubicBezTo>
                  <a:cubicBezTo>
                    <a:pt x="13" y="5"/>
                    <a:pt x="13" y="4"/>
                    <a:pt x="13" y="4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4"/>
                    <a:pt x="13" y="2"/>
                    <a:pt x="1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  <a:ea typeface="+mn-ea"/>
              </a:endParaRPr>
            </a:p>
          </p:txBody>
        </p:sp>
        <p:sp>
          <p:nvSpPr>
            <p:cNvPr id="108" name="Freeform 500">
              <a:extLst>
                <a:ext uri="{FF2B5EF4-FFF2-40B4-BE49-F238E27FC236}">
                  <a16:creationId xmlns:a16="http://schemas.microsoft.com/office/drawing/2014/main" id="{A25B40C1-CF51-4B42-8B26-E285B5A73101}"/>
                </a:ext>
              </a:extLst>
            </p:cNvPr>
            <p:cNvSpPr>
              <a:spLocks/>
            </p:cNvSpPr>
            <p:nvPr/>
          </p:nvSpPr>
          <p:spPr bwMode="auto">
            <a:xfrm>
              <a:off x="1312" y="777"/>
              <a:ext cx="1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1 w 1"/>
                <a:gd name="T4" fmla="*/ 1 w 1"/>
                <a:gd name="T5" fmla="*/ 1 w 1"/>
                <a:gd name="T6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  <a:ea typeface="+mn-ea"/>
              </a:endParaRPr>
            </a:p>
          </p:txBody>
        </p:sp>
        <p:sp>
          <p:nvSpPr>
            <p:cNvPr id="109" name="Freeform 501">
              <a:extLst>
                <a:ext uri="{FF2B5EF4-FFF2-40B4-BE49-F238E27FC236}">
                  <a16:creationId xmlns:a16="http://schemas.microsoft.com/office/drawing/2014/main" id="{A742C524-7256-924B-BC08-016542B5C60C}"/>
                </a:ext>
              </a:extLst>
            </p:cNvPr>
            <p:cNvSpPr>
              <a:spLocks/>
            </p:cNvSpPr>
            <p:nvPr/>
          </p:nvSpPr>
          <p:spPr bwMode="auto">
            <a:xfrm>
              <a:off x="1331" y="789"/>
              <a:ext cx="3" cy="3"/>
            </a:xfrm>
            <a:custGeom>
              <a:avLst/>
              <a:gdLst>
                <a:gd name="T0" fmla="*/ 0 w 2"/>
                <a:gd name="T1" fmla="*/ 0 h 2"/>
                <a:gd name="T2" fmla="*/ 0 w 2"/>
                <a:gd name="T3" fmla="*/ 2 h 2"/>
                <a:gd name="T4" fmla="*/ 1 w 2"/>
                <a:gd name="T5" fmla="*/ 2 h 2"/>
                <a:gd name="T6" fmla="*/ 2 w 2"/>
                <a:gd name="T7" fmla="*/ 0 h 2"/>
                <a:gd name="T8" fmla="*/ 2 w 2"/>
                <a:gd name="T9" fmla="*/ 0 h 2"/>
                <a:gd name="T10" fmla="*/ 2 w 2"/>
                <a:gd name="T11" fmla="*/ 0 h 2"/>
                <a:gd name="T12" fmla="*/ 1 w 2"/>
                <a:gd name="T13" fmla="*/ 0 h 2"/>
                <a:gd name="T14" fmla="*/ 0 w 2"/>
                <a:gd name="T1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  <a:ea typeface="+mn-ea"/>
              </a:endParaRPr>
            </a:p>
          </p:txBody>
        </p:sp>
        <p:sp>
          <p:nvSpPr>
            <p:cNvPr id="110" name="Freeform 502">
              <a:extLst>
                <a:ext uri="{FF2B5EF4-FFF2-40B4-BE49-F238E27FC236}">
                  <a16:creationId xmlns:a16="http://schemas.microsoft.com/office/drawing/2014/main" id="{4C043298-6C7C-1943-A4D2-945F93ECDA80}"/>
                </a:ext>
              </a:extLst>
            </p:cNvPr>
            <p:cNvSpPr>
              <a:spLocks/>
            </p:cNvSpPr>
            <p:nvPr/>
          </p:nvSpPr>
          <p:spPr bwMode="auto">
            <a:xfrm>
              <a:off x="1316" y="777"/>
              <a:ext cx="6" cy="3"/>
            </a:xfrm>
            <a:custGeom>
              <a:avLst/>
              <a:gdLst>
                <a:gd name="T0" fmla="*/ 2 w 4"/>
                <a:gd name="T1" fmla="*/ 0 h 2"/>
                <a:gd name="T2" fmla="*/ 1 w 4"/>
                <a:gd name="T3" fmla="*/ 0 h 2"/>
                <a:gd name="T4" fmla="*/ 1 w 4"/>
                <a:gd name="T5" fmla="*/ 0 h 2"/>
                <a:gd name="T6" fmla="*/ 0 w 4"/>
                <a:gd name="T7" fmla="*/ 1 h 2"/>
                <a:gd name="T8" fmla="*/ 4 w 4"/>
                <a:gd name="T9" fmla="*/ 2 h 2"/>
                <a:gd name="T10" fmla="*/ 2 w 4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2">
                  <a:moveTo>
                    <a:pt x="2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1" y="1"/>
                    <a:pt x="3" y="1"/>
                    <a:pt x="4" y="2"/>
                  </a:cubicBezTo>
                  <a:cubicBezTo>
                    <a:pt x="4" y="0"/>
                    <a:pt x="2" y="0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  <a:ea typeface="+mn-ea"/>
              </a:endParaRPr>
            </a:p>
          </p:txBody>
        </p:sp>
        <p:sp>
          <p:nvSpPr>
            <p:cNvPr id="111" name="Freeform 503">
              <a:extLst>
                <a:ext uri="{FF2B5EF4-FFF2-40B4-BE49-F238E27FC236}">
                  <a16:creationId xmlns:a16="http://schemas.microsoft.com/office/drawing/2014/main" id="{7A2CE521-FA19-994B-913D-1FB34413EEE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23" y="777"/>
              <a:ext cx="8" cy="13"/>
            </a:xfrm>
            <a:custGeom>
              <a:avLst/>
              <a:gdLst>
                <a:gd name="T0" fmla="*/ 5 w 5"/>
                <a:gd name="T1" fmla="*/ 8 h 9"/>
                <a:gd name="T2" fmla="*/ 4 w 5"/>
                <a:gd name="T3" fmla="*/ 9 h 9"/>
                <a:gd name="T4" fmla="*/ 5 w 5"/>
                <a:gd name="T5" fmla="*/ 8 h 9"/>
                <a:gd name="T6" fmla="*/ 3 w 5"/>
                <a:gd name="T7" fmla="*/ 0 h 9"/>
                <a:gd name="T8" fmla="*/ 0 w 5"/>
                <a:gd name="T9" fmla="*/ 2 h 9"/>
                <a:gd name="T10" fmla="*/ 0 w 5"/>
                <a:gd name="T11" fmla="*/ 2 h 9"/>
                <a:gd name="T12" fmla="*/ 3 w 5"/>
                <a:gd name="T13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9">
                  <a:moveTo>
                    <a:pt x="5" y="8"/>
                  </a:moveTo>
                  <a:cubicBezTo>
                    <a:pt x="5" y="9"/>
                    <a:pt x="4" y="9"/>
                    <a:pt x="4" y="9"/>
                  </a:cubicBezTo>
                  <a:cubicBezTo>
                    <a:pt x="4" y="9"/>
                    <a:pt x="5" y="9"/>
                    <a:pt x="5" y="8"/>
                  </a:cubicBezTo>
                  <a:moveTo>
                    <a:pt x="3" y="0"/>
                  </a:moveTo>
                  <a:cubicBezTo>
                    <a:pt x="2" y="0"/>
                    <a:pt x="1" y="0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2" y="1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  <a:ea typeface="+mn-ea"/>
              </a:endParaRPr>
            </a:p>
          </p:txBody>
        </p:sp>
        <p:sp>
          <p:nvSpPr>
            <p:cNvPr id="112" name="Freeform 504">
              <a:extLst>
                <a:ext uri="{FF2B5EF4-FFF2-40B4-BE49-F238E27FC236}">
                  <a16:creationId xmlns:a16="http://schemas.microsoft.com/office/drawing/2014/main" id="{F9015D3B-4A7F-6B4B-AE49-E75DB25B3EC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34" y="776"/>
              <a:ext cx="7" cy="16"/>
            </a:xfrm>
            <a:custGeom>
              <a:avLst/>
              <a:gdLst>
                <a:gd name="T0" fmla="*/ 5 w 5"/>
                <a:gd name="T1" fmla="*/ 7 h 11"/>
                <a:gd name="T2" fmla="*/ 4 w 5"/>
                <a:gd name="T3" fmla="*/ 8 h 11"/>
                <a:gd name="T4" fmla="*/ 3 w 5"/>
                <a:gd name="T5" fmla="*/ 10 h 11"/>
                <a:gd name="T6" fmla="*/ 2 w 5"/>
                <a:gd name="T7" fmla="*/ 10 h 11"/>
                <a:gd name="T8" fmla="*/ 2 w 5"/>
                <a:gd name="T9" fmla="*/ 8 h 11"/>
                <a:gd name="T10" fmla="*/ 0 w 5"/>
                <a:gd name="T11" fmla="*/ 9 h 11"/>
                <a:gd name="T12" fmla="*/ 2 w 5"/>
                <a:gd name="T13" fmla="*/ 11 h 11"/>
                <a:gd name="T14" fmla="*/ 5 w 5"/>
                <a:gd name="T15" fmla="*/ 10 h 11"/>
                <a:gd name="T16" fmla="*/ 5 w 5"/>
                <a:gd name="T17" fmla="*/ 9 h 11"/>
                <a:gd name="T18" fmla="*/ 5 w 5"/>
                <a:gd name="T19" fmla="*/ 7 h 11"/>
                <a:gd name="T20" fmla="*/ 2 w 5"/>
                <a:gd name="T21" fmla="*/ 5 h 11"/>
                <a:gd name="T22" fmla="*/ 1 w 5"/>
                <a:gd name="T23" fmla="*/ 7 h 11"/>
                <a:gd name="T24" fmla="*/ 1 w 5"/>
                <a:gd name="T25" fmla="*/ 7 h 11"/>
                <a:gd name="T26" fmla="*/ 2 w 5"/>
                <a:gd name="T27" fmla="*/ 6 h 11"/>
                <a:gd name="T28" fmla="*/ 2 w 5"/>
                <a:gd name="T29" fmla="*/ 5 h 11"/>
                <a:gd name="T30" fmla="*/ 5 w 5"/>
                <a:gd name="T31" fmla="*/ 3 h 11"/>
                <a:gd name="T32" fmla="*/ 4 w 5"/>
                <a:gd name="T33" fmla="*/ 4 h 11"/>
                <a:gd name="T34" fmla="*/ 4 w 5"/>
                <a:gd name="T35" fmla="*/ 5 h 11"/>
                <a:gd name="T36" fmla="*/ 5 w 5"/>
                <a:gd name="T37" fmla="*/ 4 h 11"/>
                <a:gd name="T38" fmla="*/ 5 w 5"/>
                <a:gd name="T39" fmla="*/ 3 h 11"/>
                <a:gd name="T40" fmla="*/ 3 w 5"/>
                <a:gd name="T41" fmla="*/ 0 h 11"/>
                <a:gd name="T42" fmla="*/ 0 w 5"/>
                <a:gd name="T43" fmla="*/ 2 h 11"/>
                <a:gd name="T44" fmla="*/ 0 w 5"/>
                <a:gd name="T45" fmla="*/ 3 h 11"/>
                <a:gd name="T46" fmla="*/ 1 w 5"/>
                <a:gd name="T47" fmla="*/ 5 h 11"/>
                <a:gd name="T48" fmla="*/ 2 w 5"/>
                <a:gd name="T49" fmla="*/ 4 h 11"/>
                <a:gd name="T50" fmla="*/ 2 w 5"/>
                <a:gd name="T51" fmla="*/ 2 h 11"/>
                <a:gd name="T52" fmla="*/ 3 w 5"/>
                <a:gd name="T53" fmla="*/ 1 h 11"/>
                <a:gd name="T54" fmla="*/ 4 w 5"/>
                <a:gd name="T55" fmla="*/ 3 h 11"/>
                <a:gd name="T56" fmla="*/ 4 w 5"/>
                <a:gd name="T57" fmla="*/ 3 h 11"/>
                <a:gd name="T58" fmla="*/ 5 w 5"/>
                <a:gd name="T59" fmla="*/ 3 h 11"/>
                <a:gd name="T60" fmla="*/ 5 w 5"/>
                <a:gd name="T61" fmla="*/ 1 h 11"/>
                <a:gd name="T62" fmla="*/ 4 w 5"/>
                <a:gd name="T63" fmla="*/ 1 h 11"/>
                <a:gd name="T64" fmla="*/ 3 w 5"/>
                <a:gd name="T65" fmla="*/ 1 h 11"/>
                <a:gd name="T66" fmla="*/ 3 w 5"/>
                <a:gd name="T67" fmla="*/ 0 h 11"/>
                <a:gd name="T68" fmla="*/ 3 w 5"/>
                <a:gd name="T6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" h="11">
                  <a:moveTo>
                    <a:pt x="5" y="7"/>
                  </a:moveTo>
                  <a:cubicBezTo>
                    <a:pt x="5" y="7"/>
                    <a:pt x="4" y="7"/>
                    <a:pt x="4" y="8"/>
                  </a:cubicBezTo>
                  <a:cubicBezTo>
                    <a:pt x="4" y="9"/>
                    <a:pt x="3" y="10"/>
                    <a:pt x="3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1" y="10"/>
                    <a:pt x="2" y="8"/>
                  </a:cubicBezTo>
                  <a:cubicBezTo>
                    <a:pt x="1" y="8"/>
                    <a:pt x="1" y="9"/>
                    <a:pt x="0" y="9"/>
                  </a:cubicBezTo>
                  <a:cubicBezTo>
                    <a:pt x="0" y="10"/>
                    <a:pt x="0" y="11"/>
                    <a:pt x="2" y="11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10"/>
                    <a:pt x="5" y="10"/>
                    <a:pt x="5" y="9"/>
                  </a:cubicBezTo>
                  <a:cubicBezTo>
                    <a:pt x="5" y="9"/>
                    <a:pt x="5" y="8"/>
                    <a:pt x="5" y="7"/>
                  </a:cubicBezTo>
                  <a:moveTo>
                    <a:pt x="2" y="5"/>
                  </a:moveTo>
                  <a:cubicBezTo>
                    <a:pt x="1" y="6"/>
                    <a:pt x="1" y="6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1" y="6"/>
                    <a:pt x="2" y="6"/>
                  </a:cubicBezTo>
                  <a:cubicBezTo>
                    <a:pt x="2" y="6"/>
                    <a:pt x="2" y="6"/>
                    <a:pt x="2" y="5"/>
                  </a:cubicBezTo>
                  <a:moveTo>
                    <a:pt x="5" y="3"/>
                  </a:moveTo>
                  <a:cubicBezTo>
                    <a:pt x="5" y="3"/>
                    <a:pt x="5" y="3"/>
                    <a:pt x="4" y="4"/>
                  </a:cubicBezTo>
                  <a:cubicBezTo>
                    <a:pt x="4" y="4"/>
                    <a:pt x="4" y="4"/>
                    <a:pt x="4" y="5"/>
                  </a:cubicBezTo>
                  <a:cubicBezTo>
                    <a:pt x="4" y="4"/>
                    <a:pt x="5" y="4"/>
                    <a:pt x="5" y="4"/>
                  </a:cubicBezTo>
                  <a:cubicBezTo>
                    <a:pt x="5" y="3"/>
                    <a:pt x="5" y="3"/>
                    <a:pt x="5" y="3"/>
                  </a:cubicBezTo>
                  <a:moveTo>
                    <a:pt x="3" y="0"/>
                  </a:moveTo>
                  <a:cubicBezTo>
                    <a:pt x="2" y="1"/>
                    <a:pt x="1" y="1"/>
                    <a:pt x="0" y="2"/>
                  </a:cubicBezTo>
                  <a:cubicBezTo>
                    <a:pt x="0" y="2"/>
                    <a:pt x="0" y="3"/>
                    <a:pt x="0" y="3"/>
                  </a:cubicBezTo>
                  <a:cubicBezTo>
                    <a:pt x="0" y="3"/>
                    <a:pt x="1" y="4"/>
                    <a:pt x="1" y="5"/>
                  </a:cubicBezTo>
                  <a:cubicBezTo>
                    <a:pt x="1" y="4"/>
                    <a:pt x="1" y="4"/>
                    <a:pt x="2" y="4"/>
                  </a:cubicBezTo>
                  <a:cubicBezTo>
                    <a:pt x="2" y="3"/>
                    <a:pt x="2" y="2"/>
                    <a:pt x="2" y="2"/>
                  </a:cubicBezTo>
                  <a:cubicBezTo>
                    <a:pt x="2" y="2"/>
                    <a:pt x="2" y="1"/>
                    <a:pt x="3" y="1"/>
                  </a:cubicBezTo>
                  <a:cubicBezTo>
                    <a:pt x="3" y="1"/>
                    <a:pt x="4" y="2"/>
                    <a:pt x="4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2"/>
                    <a:pt x="5" y="1"/>
                    <a:pt x="5" y="1"/>
                  </a:cubicBezTo>
                  <a:cubicBezTo>
                    <a:pt x="5" y="1"/>
                    <a:pt x="5" y="1"/>
                    <a:pt x="4" y="1"/>
                  </a:cubicBezTo>
                  <a:cubicBezTo>
                    <a:pt x="4" y="1"/>
                    <a:pt x="4" y="1"/>
                    <a:pt x="3" y="1"/>
                  </a:cubicBezTo>
                  <a:cubicBezTo>
                    <a:pt x="3" y="1"/>
                    <a:pt x="2" y="1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  <a:ea typeface="+mn-ea"/>
              </a:endParaRPr>
            </a:p>
          </p:txBody>
        </p:sp>
        <p:sp>
          <p:nvSpPr>
            <p:cNvPr id="113" name="Freeform 505">
              <a:extLst>
                <a:ext uri="{FF2B5EF4-FFF2-40B4-BE49-F238E27FC236}">
                  <a16:creationId xmlns:a16="http://schemas.microsoft.com/office/drawing/2014/main" id="{190333DF-DDA7-8D47-BC83-6C5F3411101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42" y="777"/>
              <a:ext cx="6" cy="15"/>
            </a:xfrm>
            <a:custGeom>
              <a:avLst/>
              <a:gdLst>
                <a:gd name="T0" fmla="*/ 1 w 4"/>
                <a:gd name="T1" fmla="*/ 6 h 10"/>
                <a:gd name="T2" fmla="*/ 0 w 4"/>
                <a:gd name="T3" fmla="*/ 6 h 10"/>
                <a:gd name="T4" fmla="*/ 0 w 4"/>
                <a:gd name="T5" fmla="*/ 8 h 10"/>
                <a:gd name="T6" fmla="*/ 2 w 4"/>
                <a:gd name="T7" fmla="*/ 10 h 10"/>
                <a:gd name="T8" fmla="*/ 2 w 4"/>
                <a:gd name="T9" fmla="*/ 10 h 10"/>
                <a:gd name="T10" fmla="*/ 3 w 4"/>
                <a:gd name="T11" fmla="*/ 10 h 10"/>
                <a:gd name="T12" fmla="*/ 4 w 4"/>
                <a:gd name="T13" fmla="*/ 7 h 10"/>
                <a:gd name="T14" fmla="*/ 4 w 4"/>
                <a:gd name="T15" fmla="*/ 6 h 10"/>
                <a:gd name="T16" fmla="*/ 3 w 4"/>
                <a:gd name="T17" fmla="*/ 6 h 10"/>
                <a:gd name="T18" fmla="*/ 2 w 4"/>
                <a:gd name="T19" fmla="*/ 9 h 10"/>
                <a:gd name="T20" fmla="*/ 2 w 4"/>
                <a:gd name="T21" fmla="*/ 9 h 10"/>
                <a:gd name="T22" fmla="*/ 2 w 4"/>
                <a:gd name="T23" fmla="*/ 9 h 10"/>
                <a:gd name="T24" fmla="*/ 1 w 4"/>
                <a:gd name="T25" fmla="*/ 6 h 10"/>
                <a:gd name="T26" fmla="*/ 1 w 4"/>
                <a:gd name="T27" fmla="*/ 0 h 10"/>
                <a:gd name="T28" fmla="*/ 0 w 4"/>
                <a:gd name="T29" fmla="*/ 0 h 10"/>
                <a:gd name="T30" fmla="*/ 0 w 4"/>
                <a:gd name="T31" fmla="*/ 1 h 10"/>
                <a:gd name="T32" fmla="*/ 0 w 4"/>
                <a:gd name="T33" fmla="*/ 2 h 10"/>
                <a:gd name="T34" fmla="*/ 1 w 4"/>
                <a:gd name="T35" fmla="*/ 2 h 10"/>
                <a:gd name="T36" fmla="*/ 2 w 4"/>
                <a:gd name="T37" fmla="*/ 1 h 10"/>
                <a:gd name="T38" fmla="*/ 2 w 4"/>
                <a:gd name="T39" fmla="*/ 1 h 10"/>
                <a:gd name="T40" fmla="*/ 2 w 4"/>
                <a:gd name="T41" fmla="*/ 1 h 10"/>
                <a:gd name="T42" fmla="*/ 2 w 4"/>
                <a:gd name="T43" fmla="*/ 1 h 10"/>
                <a:gd name="T44" fmla="*/ 1 w 4"/>
                <a:gd name="T45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" h="10">
                  <a:moveTo>
                    <a:pt x="1" y="6"/>
                  </a:moveTo>
                  <a:cubicBezTo>
                    <a:pt x="1" y="6"/>
                    <a:pt x="0" y="6"/>
                    <a:pt x="0" y="6"/>
                  </a:cubicBezTo>
                  <a:cubicBezTo>
                    <a:pt x="0" y="7"/>
                    <a:pt x="0" y="8"/>
                    <a:pt x="0" y="8"/>
                  </a:cubicBezTo>
                  <a:cubicBezTo>
                    <a:pt x="0" y="10"/>
                    <a:pt x="2" y="10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3" y="10"/>
                    <a:pt x="3" y="10"/>
                  </a:cubicBezTo>
                  <a:cubicBezTo>
                    <a:pt x="4" y="10"/>
                    <a:pt x="4" y="7"/>
                    <a:pt x="4" y="7"/>
                  </a:cubicBezTo>
                  <a:cubicBezTo>
                    <a:pt x="4" y="7"/>
                    <a:pt x="4" y="6"/>
                    <a:pt x="4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8"/>
                    <a:pt x="3" y="9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1" y="9"/>
                    <a:pt x="1" y="6"/>
                  </a:cubicBezTo>
                  <a:moveTo>
                    <a:pt x="1" y="0"/>
                  </a:move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  <a:ea typeface="+mn-ea"/>
              </a:endParaRPr>
            </a:p>
          </p:txBody>
        </p:sp>
        <p:sp>
          <p:nvSpPr>
            <p:cNvPr id="114" name="Freeform 506">
              <a:extLst>
                <a:ext uri="{FF2B5EF4-FFF2-40B4-BE49-F238E27FC236}">
                  <a16:creationId xmlns:a16="http://schemas.microsoft.com/office/drawing/2014/main" id="{0EFDA0CA-8C88-974C-885C-094E93B096C0}"/>
                </a:ext>
              </a:extLst>
            </p:cNvPr>
            <p:cNvSpPr>
              <a:spLocks/>
            </p:cNvSpPr>
            <p:nvPr/>
          </p:nvSpPr>
          <p:spPr bwMode="auto">
            <a:xfrm>
              <a:off x="1348" y="787"/>
              <a:ext cx="3" cy="6"/>
            </a:xfrm>
            <a:custGeom>
              <a:avLst/>
              <a:gdLst>
                <a:gd name="T0" fmla="*/ 0 w 2"/>
                <a:gd name="T1" fmla="*/ 0 h 4"/>
                <a:gd name="T2" fmla="*/ 0 w 2"/>
                <a:gd name="T3" fmla="*/ 2 h 4"/>
                <a:gd name="T4" fmla="*/ 1 w 2"/>
                <a:gd name="T5" fmla="*/ 4 h 4"/>
                <a:gd name="T6" fmla="*/ 2 w 2"/>
                <a:gd name="T7" fmla="*/ 2 h 4"/>
                <a:gd name="T8" fmla="*/ 2 w 2"/>
                <a:gd name="T9" fmla="*/ 2 h 4"/>
                <a:gd name="T10" fmla="*/ 2 w 2"/>
                <a:gd name="T11" fmla="*/ 2 h 4"/>
                <a:gd name="T12" fmla="*/ 2 w 2"/>
                <a:gd name="T13" fmla="*/ 0 h 4"/>
                <a:gd name="T14" fmla="*/ 2 w 2"/>
                <a:gd name="T15" fmla="*/ 0 h 4"/>
                <a:gd name="T16" fmla="*/ 2 w 2"/>
                <a:gd name="T17" fmla="*/ 1 h 4"/>
                <a:gd name="T18" fmla="*/ 1 w 2"/>
                <a:gd name="T19" fmla="*/ 3 h 4"/>
                <a:gd name="T20" fmla="*/ 1 w 2"/>
                <a:gd name="T21" fmla="*/ 0 h 4"/>
                <a:gd name="T22" fmla="*/ 0 w 2"/>
                <a:gd name="T2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" h="4">
                  <a:moveTo>
                    <a:pt x="0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0" y="2"/>
                    <a:pt x="0" y="4"/>
                    <a:pt x="1" y="4"/>
                  </a:cubicBezTo>
                  <a:cubicBezTo>
                    <a:pt x="1" y="3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1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1"/>
                    <a:pt x="2" y="1"/>
                  </a:cubicBezTo>
                  <a:cubicBezTo>
                    <a:pt x="2" y="2"/>
                    <a:pt x="1" y="3"/>
                    <a:pt x="1" y="3"/>
                  </a:cubicBezTo>
                  <a:cubicBezTo>
                    <a:pt x="1" y="3"/>
                    <a:pt x="1" y="3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  <a:ea typeface="+mn-ea"/>
              </a:endParaRPr>
            </a:p>
          </p:txBody>
        </p:sp>
        <p:sp>
          <p:nvSpPr>
            <p:cNvPr id="115" name="Freeform 507">
              <a:extLst>
                <a:ext uri="{FF2B5EF4-FFF2-40B4-BE49-F238E27FC236}">
                  <a16:creationId xmlns:a16="http://schemas.microsoft.com/office/drawing/2014/main" id="{985DFCC3-1685-4444-BC73-6FEDF63398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332" y="825"/>
              <a:ext cx="12" cy="13"/>
            </a:xfrm>
            <a:custGeom>
              <a:avLst/>
              <a:gdLst>
                <a:gd name="T0" fmla="*/ 6 w 8"/>
                <a:gd name="T1" fmla="*/ 0 h 9"/>
                <a:gd name="T2" fmla="*/ 6 w 8"/>
                <a:gd name="T3" fmla="*/ 0 h 9"/>
                <a:gd name="T4" fmla="*/ 5 w 8"/>
                <a:gd name="T5" fmla="*/ 0 h 9"/>
                <a:gd name="T6" fmla="*/ 5 w 8"/>
                <a:gd name="T7" fmla="*/ 0 h 9"/>
                <a:gd name="T8" fmla="*/ 4 w 8"/>
                <a:gd name="T9" fmla="*/ 0 h 9"/>
                <a:gd name="T10" fmla="*/ 4 w 8"/>
                <a:gd name="T11" fmla="*/ 0 h 9"/>
                <a:gd name="T12" fmla="*/ 4 w 8"/>
                <a:gd name="T13" fmla="*/ 0 h 9"/>
                <a:gd name="T14" fmla="*/ 4 w 8"/>
                <a:gd name="T15" fmla="*/ 0 h 9"/>
                <a:gd name="T16" fmla="*/ 4 w 8"/>
                <a:gd name="T17" fmla="*/ 0 h 9"/>
                <a:gd name="T18" fmla="*/ 4 w 8"/>
                <a:gd name="T19" fmla="*/ 0 h 9"/>
                <a:gd name="T20" fmla="*/ 4 w 8"/>
                <a:gd name="T21" fmla="*/ 0 h 9"/>
                <a:gd name="T22" fmla="*/ 1 w 8"/>
                <a:gd name="T23" fmla="*/ 1 h 9"/>
                <a:gd name="T24" fmla="*/ 1 w 8"/>
                <a:gd name="T25" fmla="*/ 1 h 9"/>
                <a:gd name="T26" fmla="*/ 1 w 8"/>
                <a:gd name="T27" fmla="*/ 1 h 9"/>
                <a:gd name="T28" fmla="*/ 1 w 8"/>
                <a:gd name="T29" fmla="*/ 1 h 9"/>
                <a:gd name="T30" fmla="*/ 1 w 8"/>
                <a:gd name="T31" fmla="*/ 1 h 9"/>
                <a:gd name="T32" fmla="*/ 1 w 8"/>
                <a:gd name="T33" fmla="*/ 1 h 9"/>
                <a:gd name="T34" fmla="*/ 0 w 8"/>
                <a:gd name="T35" fmla="*/ 1 h 9"/>
                <a:gd name="T36" fmla="*/ 0 w 8"/>
                <a:gd name="T37" fmla="*/ 1 h 9"/>
                <a:gd name="T38" fmla="*/ 0 w 8"/>
                <a:gd name="T39" fmla="*/ 1 h 9"/>
                <a:gd name="T40" fmla="*/ 0 w 8"/>
                <a:gd name="T41" fmla="*/ 1 h 9"/>
                <a:gd name="T42" fmla="*/ 0 w 8"/>
                <a:gd name="T43" fmla="*/ 1 h 9"/>
                <a:gd name="T44" fmla="*/ 0 w 8"/>
                <a:gd name="T45" fmla="*/ 1 h 9"/>
                <a:gd name="T46" fmla="*/ 0 w 8"/>
                <a:gd name="T47" fmla="*/ 1 h 9"/>
                <a:gd name="T48" fmla="*/ 2 w 8"/>
                <a:gd name="T49" fmla="*/ 9 h 9"/>
                <a:gd name="T50" fmla="*/ 2 w 8"/>
                <a:gd name="T51" fmla="*/ 9 h 9"/>
                <a:gd name="T52" fmla="*/ 7 w 8"/>
                <a:gd name="T53" fmla="*/ 3 h 9"/>
                <a:gd name="T54" fmla="*/ 7 w 8"/>
                <a:gd name="T55" fmla="*/ 3 h 9"/>
                <a:gd name="T56" fmla="*/ 7 w 8"/>
                <a:gd name="T57" fmla="*/ 2 h 9"/>
                <a:gd name="T58" fmla="*/ 7 w 8"/>
                <a:gd name="T59" fmla="*/ 2 h 9"/>
                <a:gd name="T60" fmla="*/ 6 w 8"/>
                <a:gd name="T61" fmla="*/ 0 h 9"/>
                <a:gd name="T62" fmla="*/ 6 w 8"/>
                <a:gd name="T63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8" h="9">
                  <a:moveTo>
                    <a:pt x="6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1"/>
                    <a:pt x="2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4"/>
                    <a:pt x="1" y="8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3" y="6"/>
                    <a:pt x="6" y="5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8" y="1"/>
                    <a:pt x="7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  <a:ea typeface="+mn-ea"/>
              </a:endParaRPr>
            </a:p>
          </p:txBody>
        </p:sp>
        <p:sp>
          <p:nvSpPr>
            <p:cNvPr id="116" name="Freeform 508">
              <a:extLst>
                <a:ext uri="{FF2B5EF4-FFF2-40B4-BE49-F238E27FC236}">
                  <a16:creationId xmlns:a16="http://schemas.microsoft.com/office/drawing/2014/main" id="{C800E423-98F8-0D42-A195-75657648D225}"/>
                </a:ext>
              </a:extLst>
            </p:cNvPr>
            <p:cNvSpPr>
              <a:spLocks/>
            </p:cNvSpPr>
            <p:nvPr/>
          </p:nvSpPr>
          <p:spPr bwMode="auto">
            <a:xfrm>
              <a:off x="1331" y="790"/>
              <a:ext cx="24" cy="48"/>
            </a:xfrm>
            <a:custGeom>
              <a:avLst/>
              <a:gdLst>
                <a:gd name="T0" fmla="*/ 14 w 17"/>
                <a:gd name="T1" fmla="*/ 1 h 33"/>
                <a:gd name="T2" fmla="*/ 13 w 17"/>
                <a:gd name="T3" fmla="*/ 2 h 33"/>
                <a:gd name="T4" fmla="*/ 8 w 17"/>
                <a:gd name="T5" fmla="*/ 6 h 33"/>
                <a:gd name="T6" fmla="*/ 10 w 17"/>
                <a:gd name="T7" fmla="*/ 6 h 33"/>
                <a:gd name="T8" fmla="*/ 10 w 17"/>
                <a:gd name="T9" fmla="*/ 14 h 33"/>
                <a:gd name="T10" fmla="*/ 7 w 17"/>
                <a:gd name="T11" fmla="*/ 18 h 33"/>
                <a:gd name="T12" fmla="*/ 12 w 17"/>
                <a:gd name="T13" fmla="*/ 22 h 33"/>
                <a:gd name="T14" fmla="*/ 4 w 17"/>
                <a:gd name="T15" fmla="*/ 22 h 33"/>
                <a:gd name="T16" fmla="*/ 1 w 17"/>
                <a:gd name="T17" fmla="*/ 23 h 33"/>
                <a:gd name="T18" fmla="*/ 2 w 17"/>
                <a:gd name="T19" fmla="*/ 23 h 33"/>
                <a:gd name="T20" fmla="*/ 1 w 17"/>
                <a:gd name="T21" fmla="*/ 25 h 33"/>
                <a:gd name="T22" fmla="*/ 1 w 17"/>
                <a:gd name="T23" fmla="*/ 25 h 33"/>
                <a:gd name="T24" fmla="*/ 2 w 17"/>
                <a:gd name="T25" fmla="*/ 25 h 33"/>
                <a:gd name="T26" fmla="*/ 2 w 17"/>
                <a:gd name="T27" fmla="*/ 25 h 33"/>
                <a:gd name="T28" fmla="*/ 2 w 17"/>
                <a:gd name="T29" fmla="*/ 25 h 33"/>
                <a:gd name="T30" fmla="*/ 5 w 17"/>
                <a:gd name="T31" fmla="*/ 24 h 33"/>
                <a:gd name="T32" fmla="*/ 5 w 17"/>
                <a:gd name="T33" fmla="*/ 24 h 33"/>
                <a:gd name="T34" fmla="*/ 5 w 17"/>
                <a:gd name="T35" fmla="*/ 24 h 33"/>
                <a:gd name="T36" fmla="*/ 5 w 17"/>
                <a:gd name="T37" fmla="*/ 24 h 33"/>
                <a:gd name="T38" fmla="*/ 6 w 17"/>
                <a:gd name="T39" fmla="*/ 24 h 33"/>
                <a:gd name="T40" fmla="*/ 7 w 17"/>
                <a:gd name="T41" fmla="*/ 24 h 33"/>
                <a:gd name="T42" fmla="*/ 7 w 17"/>
                <a:gd name="T43" fmla="*/ 24 h 33"/>
                <a:gd name="T44" fmla="*/ 8 w 17"/>
                <a:gd name="T45" fmla="*/ 26 h 33"/>
                <a:gd name="T46" fmla="*/ 8 w 17"/>
                <a:gd name="T47" fmla="*/ 27 h 33"/>
                <a:gd name="T48" fmla="*/ 3 w 17"/>
                <a:gd name="T49" fmla="*/ 33 h 33"/>
                <a:gd name="T50" fmla="*/ 10 w 17"/>
                <a:gd name="T51" fmla="*/ 31 h 33"/>
                <a:gd name="T52" fmla="*/ 16 w 17"/>
                <a:gd name="T53" fmla="*/ 32 h 33"/>
                <a:gd name="T54" fmla="*/ 15 w 17"/>
                <a:gd name="T55" fmla="*/ 32 h 33"/>
                <a:gd name="T56" fmla="*/ 14 w 17"/>
                <a:gd name="T57" fmla="*/ 26 h 33"/>
                <a:gd name="T58" fmla="*/ 14 w 17"/>
                <a:gd name="T59" fmla="*/ 14 h 33"/>
                <a:gd name="T60" fmla="*/ 14 w 17"/>
                <a:gd name="T61" fmla="*/ 5 h 33"/>
                <a:gd name="T62" fmla="*/ 14 w 17"/>
                <a:gd name="T63" fmla="*/ 4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7" h="33">
                  <a:moveTo>
                    <a:pt x="14" y="0"/>
                  </a:moveTo>
                  <a:cubicBezTo>
                    <a:pt x="14" y="1"/>
                    <a:pt x="14" y="1"/>
                    <a:pt x="14" y="1"/>
                  </a:cubicBezTo>
                  <a:cubicBezTo>
                    <a:pt x="14" y="2"/>
                    <a:pt x="13" y="2"/>
                    <a:pt x="13" y="2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3" y="2"/>
                    <a:pt x="12" y="3"/>
                    <a:pt x="12" y="3"/>
                  </a:cubicBezTo>
                  <a:cubicBezTo>
                    <a:pt x="1" y="5"/>
                    <a:pt x="6" y="6"/>
                    <a:pt x="8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6"/>
                    <a:pt x="11" y="9"/>
                    <a:pt x="11" y="9"/>
                  </a:cubicBezTo>
                  <a:cubicBezTo>
                    <a:pt x="5" y="12"/>
                    <a:pt x="10" y="14"/>
                    <a:pt x="10" y="14"/>
                  </a:cubicBezTo>
                  <a:cubicBezTo>
                    <a:pt x="15" y="14"/>
                    <a:pt x="10" y="15"/>
                    <a:pt x="10" y="15"/>
                  </a:cubicBezTo>
                  <a:cubicBezTo>
                    <a:pt x="0" y="17"/>
                    <a:pt x="7" y="18"/>
                    <a:pt x="7" y="18"/>
                  </a:cubicBezTo>
                  <a:cubicBezTo>
                    <a:pt x="7" y="18"/>
                    <a:pt x="7" y="18"/>
                    <a:pt x="8" y="18"/>
                  </a:cubicBezTo>
                  <a:cubicBezTo>
                    <a:pt x="11" y="18"/>
                    <a:pt x="12" y="22"/>
                    <a:pt x="12" y="22"/>
                  </a:cubicBezTo>
                  <a:cubicBezTo>
                    <a:pt x="11" y="20"/>
                    <a:pt x="10" y="20"/>
                    <a:pt x="8" y="20"/>
                  </a:cubicBezTo>
                  <a:cubicBezTo>
                    <a:pt x="7" y="20"/>
                    <a:pt x="5" y="21"/>
                    <a:pt x="4" y="22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3" y="22"/>
                    <a:pt x="2" y="23"/>
                    <a:pt x="1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4"/>
                    <a:pt x="1" y="25"/>
                    <a:pt x="1" y="25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3" y="25"/>
                    <a:pt x="4" y="25"/>
                    <a:pt x="5" y="24"/>
                  </a:cubicBezTo>
                  <a:cubicBezTo>
                    <a:pt x="5" y="24"/>
                    <a:pt x="5" y="24"/>
                    <a:pt x="5" y="24"/>
                  </a:cubicBezTo>
                  <a:cubicBezTo>
                    <a:pt x="5" y="24"/>
                    <a:pt x="5" y="24"/>
                    <a:pt x="5" y="24"/>
                  </a:cubicBezTo>
                  <a:cubicBezTo>
                    <a:pt x="5" y="24"/>
                    <a:pt x="5" y="24"/>
                    <a:pt x="5" y="24"/>
                  </a:cubicBezTo>
                  <a:cubicBezTo>
                    <a:pt x="5" y="24"/>
                    <a:pt x="5" y="24"/>
                    <a:pt x="5" y="24"/>
                  </a:cubicBezTo>
                  <a:cubicBezTo>
                    <a:pt x="5" y="24"/>
                    <a:pt x="5" y="24"/>
                    <a:pt x="5" y="24"/>
                  </a:cubicBezTo>
                  <a:cubicBezTo>
                    <a:pt x="5" y="24"/>
                    <a:pt x="5" y="24"/>
                    <a:pt x="5" y="24"/>
                  </a:cubicBezTo>
                  <a:cubicBezTo>
                    <a:pt x="5" y="24"/>
                    <a:pt x="6" y="24"/>
                    <a:pt x="6" y="24"/>
                  </a:cubicBezTo>
                  <a:cubicBezTo>
                    <a:pt x="6" y="24"/>
                    <a:pt x="6" y="24"/>
                    <a:pt x="6" y="24"/>
                  </a:cubicBezTo>
                  <a:cubicBezTo>
                    <a:pt x="6" y="24"/>
                    <a:pt x="6" y="24"/>
                    <a:pt x="7" y="24"/>
                  </a:cubicBezTo>
                  <a:cubicBezTo>
                    <a:pt x="7" y="24"/>
                    <a:pt x="7" y="24"/>
                    <a:pt x="7" y="24"/>
                  </a:cubicBezTo>
                  <a:cubicBezTo>
                    <a:pt x="7" y="24"/>
                    <a:pt x="7" y="24"/>
                    <a:pt x="7" y="24"/>
                  </a:cubicBezTo>
                  <a:cubicBezTo>
                    <a:pt x="7" y="24"/>
                    <a:pt x="7" y="24"/>
                    <a:pt x="7" y="24"/>
                  </a:cubicBezTo>
                  <a:cubicBezTo>
                    <a:pt x="7" y="24"/>
                    <a:pt x="7" y="24"/>
                    <a:pt x="7" y="24"/>
                  </a:cubicBezTo>
                  <a:cubicBezTo>
                    <a:pt x="8" y="24"/>
                    <a:pt x="9" y="25"/>
                    <a:pt x="8" y="26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8" y="26"/>
                    <a:pt x="8" y="26"/>
                    <a:pt x="8" y="27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7" y="29"/>
                    <a:pt x="4" y="30"/>
                    <a:pt x="3" y="33"/>
                  </a:cubicBezTo>
                  <a:cubicBezTo>
                    <a:pt x="3" y="33"/>
                    <a:pt x="3" y="33"/>
                    <a:pt x="3" y="33"/>
                  </a:cubicBezTo>
                  <a:cubicBezTo>
                    <a:pt x="4" y="32"/>
                    <a:pt x="7" y="31"/>
                    <a:pt x="10" y="31"/>
                  </a:cubicBezTo>
                  <a:cubicBezTo>
                    <a:pt x="13" y="31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5" y="32"/>
                    <a:pt x="15" y="32"/>
                  </a:cubicBezTo>
                  <a:cubicBezTo>
                    <a:pt x="15" y="32"/>
                    <a:pt x="14" y="31"/>
                    <a:pt x="15" y="30"/>
                  </a:cubicBezTo>
                  <a:cubicBezTo>
                    <a:pt x="15" y="30"/>
                    <a:pt x="14" y="28"/>
                    <a:pt x="14" y="26"/>
                  </a:cubicBezTo>
                  <a:cubicBezTo>
                    <a:pt x="14" y="25"/>
                    <a:pt x="14" y="23"/>
                    <a:pt x="14" y="21"/>
                  </a:cubicBezTo>
                  <a:cubicBezTo>
                    <a:pt x="13" y="18"/>
                    <a:pt x="13" y="15"/>
                    <a:pt x="14" y="14"/>
                  </a:cubicBezTo>
                  <a:cubicBezTo>
                    <a:pt x="14" y="14"/>
                    <a:pt x="15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5" y="1"/>
                    <a:pt x="15" y="0"/>
                    <a:pt x="1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  <a:ea typeface="+mn-ea"/>
              </a:endParaRPr>
            </a:p>
          </p:txBody>
        </p:sp>
        <p:sp>
          <p:nvSpPr>
            <p:cNvPr id="117" name="Freeform 509">
              <a:extLst>
                <a:ext uri="{FF2B5EF4-FFF2-40B4-BE49-F238E27FC236}">
                  <a16:creationId xmlns:a16="http://schemas.microsoft.com/office/drawing/2014/main" id="{F290F411-D314-FB4A-8A44-9D1CF0678BF7}"/>
                </a:ext>
              </a:extLst>
            </p:cNvPr>
            <p:cNvSpPr>
              <a:spLocks/>
            </p:cNvSpPr>
            <p:nvPr/>
          </p:nvSpPr>
          <p:spPr bwMode="auto">
            <a:xfrm>
              <a:off x="1350" y="790"/>
              <a:ext cx="1" cy="3"/>
            </a:xfrm>
            <a:custGeom>
              <a:avLst/>
              <a:gdLst>
                <a:gd name="T0" fmla="*/ 1 w 1"/>
                <a:gd name="T1" fmla="*/ 0 h 2"/>
                <a:gd name="T2" fmla="*/ 1 w 1"/>
                <a:gd name="T3" fmla="*/ 0 h 2"/>
                <a:gd name="T4" fmla="*/ 0 w 1"/>
                <a:gd name="T5" fmla="*/ 2 h 2"/>
                <a:gd name="T6" fmla="*/ 0 w 1"/>
                <a:gd name="T7" fmla="*/ 2 h 2"/>
                <a:gd name="T8" fmla="*/ 1 w 1"/>
                <a:gd name="T9" fmla="*/ 1 h 2"/>
                <a:gd name="T10" fmla="*/ 1 w 1"/>
                <a:gd name="T11" fmla="*/ 0 h 2"/>
                <a:gd name="T12" fmla="*/ 1 w 1"/>
                <a:gd name="T13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" h="2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1" y="2"/>
                    <a:pt x="1" y="1"/>
                  </a:cubicBezTo>
                  <a:cubicBezTo>
                    <a:pt x="1" y="1"/>
                    <a:pt x="1" y="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  <a:ea typeface="+mn-ea"/>
              </a:endParaRPr>
            </a:p>
          </p:txBody>
        </p:sp>
        <p:sp>
          <p:nvSpPr>
            <p:cNvPr id="118" name="Freeform 510">
              <a:extLst>
                <a:ext uri="{FF2B5EF4-FFF2-40B4-BE49-F238E27FC236}">
                  <a16:creationId xmlns:a16="http://schemas.microsoft.com/office/drawing/2014/main" id="{2A6528F8-5DBD-AF43-B0B5-86A1FC26ADA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32" y="825"/>
              <a:ext cx="10" cy="13"/>
            </a:xfrm>
            <a:custGeom>
              <a:avLst/>
              <a:gdLst>
                <a:gd name="T0" fmla="*/ 7 w 7"/>
                <a:gd name="T1" fmla="*/ 3 h 9"/>
                <a:gd name="T2" fmla="*/ 7 w 7"/>
                <a:gd name="T3" fmla="*/ 3 h 9"/>
                <a:gd name="T4" fmla="*/ 2 w 7"/>
                <a:gd name="T5" fmla="*/ 9 h 9"/>
                <a:gd name="T6" fmla="*/ 2 w 7"/>
                <a:gd name="T7" fmla="*/ 9 h 9"/>
                <a:gd name="T8" fmla="*/ 7 w 7"/>
                <a:gd name="T9" fmla="*/ 3 h 9"/>
                <a:gd name="T10" fmla="*/ 7 w 7"/>
                <a:gd name="T11" fmla="*/ 3 h 9"/>
                <a:gd name="T12" fmla="*/ 7 w 7"/>
                <a:gd name="T13" fmla="*/ 2 h 9"/>
                <a:gd name="T14" fmla="*/ 7 w 7"/>
                <a:gd name="T15" fmla="*/ 2 h 9"/>
                <a:gd name="T16" fmla="*/ 7 w 7"/>
                <a:gd name="T17" fmla="*/ 2 h 9"/>
                <a:gd name="T18" fmla="*/ 0 w 7"/>
                <a:gd name="T19" fmla="*/ 1 h 9"/>
                <a:gd name="T20" fmla="*/ 0 w 7"/>
                <a:gd name="T21" fmla="*/ 1 h 9"/>
                <a:gd name="T22" fmla="*/ 0 w 7"/>
                <a:gd name="T23" fmla="*/ 1 h 9"/>
                <a:gd name="T24" fmla="*/ 0 w 7"/>
                <a:gd name="T25" fmla="*/ 1 h 9"/>
                <a:gd name="T26" fmla="*/ 0 w 7"/>
                <a:gd name="T27" fmla="*/ 1 h 9"/>
                <a:gd name="T28" fmla="*/ 0 w 7"/>
                <a:gd name="T29" fmla="*/ 1 h 9"/>
                <a:gd name="T30" fmla="*/ 1 w 7"/>
                <a:gd name="T31" fmla="*/ 1 h 9"/>
                <a:gd name="T32" fmla="*/ 1 w 7"/>
                <a:gd name="T33" fmla="*/ 1 h 9"/>
                <a:gd name="T34" fmla="*/ 1 w 7"/>
                <a:gd name="T35" fmla="*/ 1 h 9"/>
                <a:gd name="T36" fmla="*/ 1 w 7"/>
                <a:gd name="T37" fmla="*/ 1 h 9"/>
                <a:gd name="T38" fmla="*/ 1 w 7"/>
                <a:gd name="T39" fmla="*/ 1 h 9"/>
                <a:gd name="T40" fmla="*/ 1 w 7"/>
                <a:gd name="T41" fmla="*/ 1 h 9"/>
                <a:gd name="T42" fmla="*/ 1 w 7"/>
                <a:gd name="T43" fmla="*/ 1 h 9"/>
                <a:gd name="T44" fmla="*/ 1 w 7"/>
                <a:gd name="T45" fmla="*/ 1 h 9"/>
                <a:gd name="T46" fmla="*/ 1 w 7"/>
                <a:gd name="T47" fmla="*/ 1 h 9"/>
                <a:gd name="T48" fmla="*/ 4 w 7"/>
                <a:gd name="T49" fmla="*/ 0 h 9"/>
                <a:gd name="T50" fmla="*/ 4 w 7"/>
                <a:gd name="T51" fmla="*/ 0 h 9"/>
                <a:gd name="T52" fmla="*/ 4 w 7"/>
                <a:gd name="T53" fmla="*/ 0 h 9"/>
                <a:gd name="T54" fmla="*/ 4 w 7"/>
                <a:gd name="T55" fmla="*/ 0 h 9"/>
                <a:gd name="T56" fmla="*/ 4 w 7"/>
                <a:gd name="T57" fmla="*/ 0 h 9"/>
                <a:gd name="T58" fmla="*/ 4 w 7"/>
                <a:gd name="T59" fmla="*/ 0 h 9"/>
                <a:gd name="T60" fmla="*/ 4 w 7"/>
                <a:gd name="T61" fmla="*/ 0 h 9"/>
                <a:gd name="T62" fmla="*/ 4 w 7"/>
                <a:gd name="T63" fmla="*/ 0 h 9"/>
                <a:gd name="T64" fmla="*/ 4 w 7"/>
                <a:gd name="T65" fmla="*/ 0 h 9"/>
                <a:gd name="T66" fmla="*/ 5 w 7"/>
                <a:gd name="T67" fmla="*/ 0 h 9"/>
                <a:gd name="T68" fmla="*/ 4 w 7"/>
                <a:gd name="T69" fmla="*/ 0 h 9"/>
                <a:gd name="T70" fmla="*/ 5 w 7"/>
                <a:gd name="T71" fmla="*/ 0 h 9"/>
                <a:gd name="T72" fmla="*/ 6 w 7"/>
                <a:gd name="T73" fmla="*/ 0 h 9"/>
                <a:gd name="T74" fmla="*/ 5 w 7"/>
                <a:gd name="T75" fmla="*/ 0 h 9"/>
                <a:gd name="T76" fmla="*/ 6 w 7"/>
                <a:gd name="T77" fmla="*/ 0 h 9"/>
                <a:gd name="T78" fmla="*/ 6 w 7"/>
                <a:gd name="T79" fmla="*/ 0 h 9"/>
                <a:gd name="T80" fmla="*/ 6 w 7"/>
                <a:gd name="T81" fmla="*/ 0 h 9"/>
                <a:gd name="T82" fmla="*/ 6 w 7"/>
                <a:gd name="T83" fmla="*/ 0 h 9"/>
                <a:gd name="T84" fmla="*/ 6 w 7"/>
                <a:gd name="T85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7" h="9">
                  <a:moveTo>
                    <a:pt x="7" y="3"/>
                  </a:moveTo>
                  <a:cubicBezTo>
                    <a:pt x="7" y="3"/>
                    <a:pt x="7" y="3"/>
                    <a:pt x="7" y="3"/>
                  </a:cubicBezTo>
                  <a:cubicBezTo>
                    <a:pt x="6" y="5"/>
                    <a:pt x="3" y="6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3" y="6"/>
                    <a:pt x="6" y="5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moveTo>
                    <a:pt x="7" y="2"/>
                  </a:moveTo>
                  <a:cubicBezTo>
                    <a:pt x="7" y="2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moveTo>
                    <a:pt x="5" y="0"/>
                  </a:moveTo>
                  <a:cubicBezTo>
                    <a:pt x="5" y="0"/>
                    <a:pt x="4" y="0"/>
                    <a:pt x="4" y="0"/>
                  </a:cubicBezTo>
                  <a:cubicBezTo>
                    <a:pt x="4" y="0"/>
                    <a:pt x="5" y="0"/>
                    <a:pt x="5" y="0"/>
                  </a:cubicBezTo>
                  <a:moveTo>
                    <a:pt x="6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6" y="0"/>
                  </a:cubicBezTo>
                  <a:moveTo>
                    <a:pt x="6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  <a:ea typeface="+mn-ea"/>
              </a:endParaRPr>
            </a:p>
          </p:txBody>
        </p:sp>
        <p:sp>
          <p:nvSpPr>
            <p:cNvPr id="119" name="Freeform 511">
              <a:extLst>
                <a:ext uri="{FF2B5EF4-FFF2-40B4-BE49-F238E27FC236}">
                  <a16:creationId xmlns:a16="http://schemas.microsoft.com/office/drawing/2014/main" id="{0845C5A0-8444-0F42-BB37-5D708FA4218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55" y="835"/>
              <a:ext cx="3" cy="2"/>
            </a:xfrm>
            <a:custGeom>
              <a:avLst/>
              <a:gdLst>
                <a:gd name="T0" fmla="*/ 1 w 2"/>
                <a:gd name="T1" fmla="*/ 0 h 1"/>
                <a:gd name="T2" fmla="*/ 0 w 2"/>
                <a:gd name="T3" fmla="*/ 1 h 1"/>
                <a:gd name="T4" fmla="*/ 1 w 2"/>
                <a:gd name="T5" fmla="*/ 0 h 1"/>
                <a:gd name="T6" fmla="*/ 1 w 2"/>
                <a:gd name="T7" fmla="*/ 0 h 1"/>
                <a:gd name="T8" fmla="*/ 1 w 2"/>
                <a:gd name="T9" fmla="*/ 0 h 1"/>
                <a:gd name="T10" fmla="*/ 2 w 2"/>
                <a:gd name="T11" fmla="*/ 0 h 1"/>
                <a:gd name="T12" fmla="*/ 1 w 2"/>
                <a:gd name="T1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1">
                  <a:moveTo>
                    <a:pt x="1" y="0"/>
                  </a:moveTo>
                  <a:cubicBezTo>
                    <a:pt x="1" y="1"/>
                    <a:pt x="0" y="1"/>
                    <a:pt x="0" y="1"/>
                  </a:cubicBezTo>
                  <a:cubicBezTo>
                    <a:pt x="0" y="1"/>
                    <a:pt x="1" y="1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2" y="0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  <a:ea typeface="+mn-ea"/>
              </a:endParaRPr>
            </a:p>
          </p:txBody>
        </p:sp>
        <p:sp>
          <p:nvSpPr>
            <p:cNvPr id="120" name="Freeform 512">
              <a:extLst>
                <a:ext uri="{FF2B5EF4-FFF2-40B4-BE49-F238E27FC236}">
                  <a16:creationId xmlns:a16="http://schemas.microsoft.com/office/drawing/2014/main" id="{5CD8C1A1-23B1-854D-857B-0932D6A5BE8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44" y="835"/>
              <a:ext cx="14" cy="7"/>
            </a:xfrm>
            <a:custGeom>
              <a:avLst/>
              <a:gdLst>
                <a:gd name="T0" fmla="*/ 8 w 10"/>
                <a:gd name="T1" fmla="*/ 1 h 5"/>
                <a:gd name="T2" fmla="*/ 9 w 10"/>
                <a:gd name="T3" fmla="*/ 0 h 5"/>
                <a:gd name="T4" fmla="*/ 8 w 10"/>
                <a:gd name="T5" fmla="*/ 1 h 5"/>
                <a:gd name="T6" fmla="*/ 9 w 10"/>
                <a:gd name="T7" fmla="*/ 0 h 5"/>
                <a:gd name="T8" fmla="*/ 7 w 10"/>
                <a:gd name="T9" fmla="*/ 1 h 5"/>
                <a:gd name="T10" fmla="*/ 7 w 10"/>
                <a:gd name="T11" fmla="*/ 1 h 5"/>
                <a:gd name="T12" fmla="*/ 7 w 10"/>
                <a:gd name="T13" fmla="*/ 1 h 5"/>
                <a:gd name="T14" fmla="*/ 7 w 10"/>
                <a:gd name="T15" fmla="*/ 1 h 5"/>
                <a:gd name="T16" fmla="*/ 7 w 10"/>
                <a:gd name="T17" fmla="*/ 1 h 5"/>
                <a:gd name="T18" fmla="*/ 0 w 10"/>
                <a:gd name="T19" fmla="*/ 5 h 5"/>
                <a:gd name="T20" fmla="*/ 1 w 10"/>
                <a:gd name="T21" fmla="*/ 5 h 5"/>
                <a:gd name="T22" fmla="*/ 8 w 10"/>
                <a:gd name="T23" fmla="*/ 1 h 5"/>
                <a:gd name="T24" fmla="*/ 10 w 10"/>
                <a:gd name="T25" fmla="*/ 0 h 5"/>
                <a:gd name="T26" fmla="*/ 10 w 10"/>
                <a:gd name="T27" fmla="*/ 0 h 5"/>
                <a:gd name="T28" fmla="*/ 10 w 10"/>
                <a:gd name="T29" fmla="*/ 0 h 5"/>
                <a:gd name="T30" fmla="*/ 9 w 10"/>
                <a:gd name="T31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" h="5">
                  <a:moveTo>
                    <a:pt x="8" y="1"/>
                  </a:moveTo>
                  <a:cubicBezTo>
                    <a:pt x="8" y="1"/>
                    <a:pt x="9" y="1"/>
                    <a:pt x="9" y="0"/>
                  </a:cubicBezTo>
                  <a:cubicBezTo>
                    <a:pt x="9" y="1"/>
                    <a:pt x="8" y="1"/>
                    <a:pt x="8" y="1"/>
                  </a:cubicBezTo>
                  <a:moveTo>
                    <a:pt x="9" y="0"/>
                  </a:moveTo>
                  <a:cubicBezTo>
                    <a:pt x="9" y="0"/>
                    <a:pt x="8" y="0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1" y="2"/>
                    <a:pt x="0" y="5"/>
                  </a:cubicBezTo>
                  <a:cubicBezTo>
                    <a:pt x="0" y="5"/>
                    <a:pt x="0" y="5"/>
                    <a:pt x="1" y="5"/>
                  </a:cubicBezTo>
                  <a:cubicBezTo>
                    <a:pt x="2" y="5"/>
                    <a:pt x="4" y="5"/>
                    <a:pt x="8" y="1"/>
                  </a:cubicBezTo>
                  <a:cubicBezTo>
                    <a:pt x="9" y="1"/>
                    <a:pt x="9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9" y="0"/>
                    <a:pt x="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  <a:ea typeface="+mn-ea"/>
              </a:endParaRPr>
            </a:p>
          </p:txBody>
        </p:sp>
        <p:sp>
          <p:nvSpPr>
            <p:cNvPr id="121" name="Freeform 513">
              <a:extLst>
                <a:ext uri="{FF2B5EF4-FFF2-40B4-BE49-F238E27FC236}">
                  <a16:creationId xmlns:a16="http://schemas.microsoft.com/office/drawing/2014/main" id="{E4731DC4-3C72-B34B-AF0B-CAEF0A28D91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54" y="835"/>
              <a:ext cx="10" cy="9"/>
            </a:xfrm>
            <a:custGeom>
              <a:avLst/>
              <a:gdLst>
                <a:gd name="T0" fmla="*/ 6 w 7"/>
                <a:gd name="T1" fmla="*/ 2 h 6"/>
                <a:gd name="T2" fmla="*/ 5 w 7"/>
                <a:gd name="T3" fmla="*/ 4 h 6"/>
                <a:gd name="T4" fmla="*/ 6 w 7"/>
                <a:gd name="T5" fmla="*/ 4 h 6"/>
                <a:gd name="T6" fmla="*/ 7 w 7"/>
                <a:gd name="T7" fmla="*/ 3 h 6"/>
                <a:gd name="T8" fmla="*/ 7 w 7"/>
                <a:gd name="T9" fmla="*/ 2 h 6"/>
                <a:gd name="T10" fmla="*/ 6 w 7"/>
                <a:gd name="T11" fmla="*/ 2 h 6"/>
                <a:gd name="T12" fmla="*/ 3 w 7"/>
                <a:gd name="T13" fmla="*/ 0 h 6"/>
                <a:gd name="T14" fmla="*/ 3 w 7"/>
                <a:gd name="T15" fmla="*/ 0 h 6"/>
                <a:gd name="T16" fmla="*/ 0 w 7"/>
                <a:gd name="T17" fmla="*/ 6 h 6"/>
                <a:gd name="T18" fmla="*/ 5 w 7"/>
                <a:gd name="T19" fmla="*/ 1 h 6"/>
                <a:gd name="T20" fmla="*/ 5 w 7"/>
                <a:gd name="T21" fmla="*/ 1 h 6"/>
                <a:gd name="T22" fmla="*/ 3 w 7"/>
                <a:gd name="T2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" h="6">
                  <a:moveTo>
                    <a:pt x="6" y="2"/>
                  </a:moveTo>
                  <a:cubicBezTo>
                    <a:pt x="6" y="2"/>
                    <a:pt x="6" y="3"/>
                    <a:pt x="5" y="4"/>
                  </a:cubicBezTo>
                  <a:cubicBezTo>
                    <a:pt x="5" y="4"/>
                    <a:pt x="6" y="4"/>
                    <a:pt x="6" y="4"/>
                  </a:cubicBezTo>
                  <a:cubicBezTo>
                    <a:pt x="6" y="4"/>
                    <a:pt x="7" y="4"/>
                    <a:pt x="7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6" y="2"/>
                    <a:pt x="6" y="2"/>
                    <a:pt x="6" y="2"/>
                  </a:cubicBezTo>
                  <a:moveTo>
                    <a:pt x="3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0" y="5"/>
                    <a:pt x="0" y="6"/>
                  </a:cubicBezTo>
                  <a:cubicBezTo>
                    <a:pt x="0" y="6"/>
                    <a:pt x="3" y="3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  <a:ea typeface="+mn-ea"/>
              </a:endParaRPr>
            </a:p>
          </p:txBody>
        </p:sp>
        <p:sp>
          <p:nvSpPr>
            <p:cNvPr id="122" name="Freeform 514">
              <a:extLst>
                <a:ext uri="{FF2B5EF4-FFF2-40B4-BE49-F238E27FC236}">
                  <a16:creationId xmlns:a16="http://schemas.microsoft.com/office/drawing/2014/main" id="{9BB9A6EF-2AF2-244F-AE79-A123BC592F3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29" y="762"/>
              <a:ext cx="22" cy="27"/>
            </a:xfrm>
            <a:custGeom>
              <a:avLst/>
              <a:gdLst>
                <a:gd name="T0" fmla="*/ 4 w 15"/>
                <a:gd name="T1" fmla="*/ 16 h 18"/>
                <a:gd name="T2" fmla="*/ 2 w 15"/>
                <a:gd name="T3" fmla="*/ 18 h 18"/>
                <a:gd name="T4" fmla="*/ 3 w 15"/>
                <a:gd name="T5" fmla="*/ 18 h 18"/>
                <a:gd name="T6" fmla="*/ 3 w 15"/>
                <a:gd name="T7" fmla="*/ 18 h 18"/>
                <a:gd name="T8" fmla="*/ 3 w 15"/>
                <a:gd name="T9" fmla="*/ 18 h 18"/>
                <a:gd name="T10" fmla="*/ 3 w 15"/>
                <a:gd name="T11" fmla="*/ 18 h 18"/>
                <a:gd name="T12" fmla="*/ 4 w 15"/>
                <a:gd name="T13" fmla="*/ 16 h 18"/>
                <a:gd name="T14" fmla="*/ 7 w 15"/>
                <a:gd name="T15" fmla="*/ 14 h 18"/>
                <a:gd name="T16" fmla="*/ 5 w 15"/>
                <a:gd name="T17" fmla="*/ 15 h 18"/>
                <a:gd name="T18" fmla="*/ 5 w 15"/>
                <a:gd name="T19" fmla="*/ 16 h 18"/>
                <a:gd name="T20" fmla="*/ 5 w 15"/>
                <a:gd name="T21" fmla="*/ 17 h 18"/>
                <a:gd name="T22" fmla="*/ 7 w 15"/>
                <a:gd name="T23" fmla="*/ 17 h 18"/>
                <a:gd name="T24" fmla="*/ 7 w 15"/>
                <a:gd name="T25" fmla="*/ 14 h 18"/>
                <a:gd name="T26" fmla="*/ 15 w 15"/>
                <a:gd name="T27" fmla="*/ 13 h 18"/>
                <a:gd name="T28" fmla="*/ 15 w 15"/>
                <a:gd name="T29" fmla="*/ 17 h 18"/>
                <a:gd name="T30" fmla="*/ 15 w 15"/>
                <a:gd name="T31" fmla="*/ 13 h 18"/>
                <a:gd name="T32" fmla="*/ 15 w 15"/>
                <a:gd name="T33" fmla="*/ 13 h 18"/>
                <a:gd name="T34" fmla="*/ 9 w 15"/>
                <a:gd name="T35" fmla="*/ 12 h 18"/>
                <a:gd name="T36" fmla="*/ 8 w 15"/>
                <a:gd name="T37" fmla="*/ 13 h 18"/>
                <a:gd name="T38" fmla="*/ 8 w 15"/>
                <a:gd name="T39" fmla="*/ 16 h 18"/>
                <a:gd name="T40" fmla="*/ 9 w 15"/>
                <a:gd name="T41" fmla="*/ 16 h 18"/>
                <a:gd name="T42" fmla="*/ 9 w 15"/>
                <a:gd name="T43" fmla="*/ 12 h 18"/>
                <a:gd name="T44" fmla="*/ 14 w 15"/>
                <a:gd name="T45" fmla="*/ 11 h 18"/>
                <a:gd name="T46" fmla="*/ 14 w 15"/>
                <a:gd name="T47" fmla="*/ 12 h 18"/>
                <a:gd name="T48" fmla="*/ 14 w 15"/>
                <a:gd name="T49" fmla="*/ 15 h 18"/>
                <a:gd name="T50" fmla="*/ 14 w 15"/>
                <a:gd name="T51" fmla="*/ 17 h 18"/>
                <a:gd name="T52" fmla="*/ 14 w 15"/>
                <a:gd name="T53" fmla="*/ 18 h 18"/>
                <a:gd name="T54" fmla="*/ 14 w 15"/>
                <a:gd name="T55" fmla="*/ 18 h 18"/>
                <a:gd name="T56" fmla="*/ 15 w 15"/>
                <a:gd name="T57" fmla="*/ 18 h 18"/>
                <a:gd name="T58" fmla="*/ 15 w 15"/>
                <a:gd name="T59" fmla="*/ 13 h 18"/>
                <a:gd name="T60" fmla="*/ 14 w 15"/>
                <a:gd name="T61" fmla="*/ 11 h 18"/>
                <a:gd name="T62" fmla="*/ 11 w 15"/>
                <a:gd name="T63" fmla="*/ 11 h 18"/>
                <a:gd name="T64" fmla="*/ 11 w 15"/>
                <a:gd name="T65" fmla="*/ 12 h 18"/>
                <a:gd name="T66" fmla="*/ 10 w 15"/>
                <a:gd name="T67" fmla="*/ 12 h 18"/>
                <a:gd name="T68" fmla="*/ 10 w 15"/>
                <a:gd name="T69" fmla="*/ 15 h 18"/>
                <a:gd name="T70" fmla="*/ 10 w 15"/>
                <a:gd name="T71" fmla="*/ 16 h 18"/>
                <a:gd name="T72" fmla="*/ 10 w 15"/>
                <a:gd name="T73" fmla="*/ 16 h 18"/>
                <a:gd name="T74" fmla="*/ 12 w 15"/>
                <a:gd name="T75" fmla="*/ 16 h 18"/>
                <a:gd name="T76" fmla="*/ 12 w 15"/>
                <a:gd name="T77" fmla="*/ 14 h 18"/>
                <a:gd name="T78" fmla="*/ 11 w 15"/>
                <a:gd name="T79" fmla="*/ 11 h 18"/>
                <a:gd name="T80" fmla="*/ 4 w 15"/>
                <a:gd name="T81" fmla="*/ 0 h 18"/>
                <a:gd name="T82" fmla="*/ 8 w 15"/>
                <a:gd name="T83" fmla="*/ 5 h 18"/>
                <a:gd name="T84" fmla="*/ 10 w 15"/>
                <a:gd name="T85" fmla="*/ 7 h 18"/>
                <a:gd name="T86" fmla="*/ 6 w 15"/>
                <a:gd name="T87" fmla="*/ 9 h 18"/>
                <a:gd name="T88" fmla="*/ 7 w 15"/>
                <a:gd name="T89" fmla="*/ 10 h 18"/>
                <a:gd name="T90" fmla="*/ 8 w 15"/>
                <a:gd name="T91" fmla="*/ 10 h 18"/>
                <a:gd name="T92" fmla="*/ 9 w 15"/>
                <a:gd name="T93" fmla="*/ 10 h 18"/>
                <a:gd name="T94" fmla="*/ 10 w 15"/>
                <a:gd name="T95" fmla="*/ 10 h 18"/>
                <a:gd name="T96" fmla="*/ 12 w 15"/>
                <a:gd name="T97" fmla="*/ 11 h 18"/>
                <a:gd name="T98" fmla="*/ 13 w 15"/>
                <a:gd name="T99" fmla="*/ 16 h 18"/>
                <a:gd name="T100" fmla="*/ 13 w 15"/>
                <a:gd name="T101" fmla="*/ 17 h 18"/>
                <a:gd name="T102" fmla="*/ 13 w 15"/>
                <a:gd name="T103" fmla="*/ 12 h 18"/>
                <a:gd name="T104" fmla="*/ 14 w 15"/>
                <a:gd name="T105" fmla="*/ 10 h 18"/>
                <a:gd name="T106" fmla="*/ 14 w 15"/>
                <a:gd name="T107" fmla="*/ 11 h 18"/>
                <a:gd name="T108" fmla="*/ 14 w 15"/>
                <a:gd name="T109" fmla="*/ 11 h 18"/>
                <a:gd name="T110" fmla="*/ 15 w 15"/>
                <a:gd name="T111" fmla="*/ 11 h 18"/>
                <a:gd name="T112" fmla="*/ 14 w 15"/>
                <a:gd name="T113" fmla="*/ 6 h 18"/>
                <a:gd name="T114" fmla="*/ 5 w 15"/>
                <a:gd name="T115" fmla="*/ 0 h 18"/>
                <a:gd name="T116" fmla="*/ 4 w 15"/>
                <a:gd name="T11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5" h="18">
                  <a:moveTo>
                    <a:pt x="4" y="16"/>
                  </a:moveTo>
                  <a:cubicBezTo>
                    <a:pt x="2" y="17"/>
                    <a:pt x="2" y="18"/>
                    <a:pt x="2" y="18"/>
                  </a:cubicBezTo>
                  <a:cubicBezTo>
                    <a:pt x="3" y="18"/>
                    <a:pt x="3" y="18"/>
                    <a:pt x="3" y="18"/>
                  </a:cubicBezTo>
                  <a:cubicBezTo>
                    <a:pt x="3" y="18"/>
                    <a:pt x="3" y="18"/>
                    <a:pt x="3" y="18"/>
                  </a:cubicBezTo>
                  <a:cubicBezTo>
                    <a:pt x="3" y="18"/>
                    <a:pt x="3" y="18"/>
                    <a:pt x="3" y="18"/>
                  </a:cubicBezTo>
                  <a:cubicBezTo>
                    <a:pt x="3" y="18"/>
                    <a:pt x="3" y="18"/>
                    <a:pt x="3" y="18"/>
                  </a:cubicBezTo>
                  <a:cubicBezTo>
                    <a:pt x="3" y="17"/>
                    <a:pt x="3" y="16"/>
                    <a:pt x="4" y="16"/>
                  </a:cubicBezTo>
                  <a:moveTo>
                    <a:pt x="7" y="14"/>
                  </a:moveTo>
                  <a:cubicBezTo>
                    <a:pt x="6" y="14"/>
                    <a:pt x="6" y="15"/>
                    <a:pt x="5" y="15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7"/>
                    <a:pt x="5" y="17"/>
                    <a:pt x="5" y="17"/>
                  </a:cubicBezTo>
                  <a:cubicBezTo>
                    <a:pt x="5" y="17"/>
                    <a:pt x="6" y="17"/>
                    <a:pt x="7" y="17"/>
                  </a:cubicBezTo>
                  <a:cubicBezTo>
                    <a:pt x="7" y="16"/>
                    <a:pt x="7" y="15"/>
                    <a:pt x="7" y="14"/>
                  </a:cubicBezTo>
                  <a:moveTo>
                    <a:pt x="15" y="13"/>
                  </a:moveTo>
                  <a:cubicBezTo>
                    <a:pt x="15" y="14"/>
                    <a:pt x="15" y="16"/>
                    <a:pt x="15" y="17"/>
                  </a:cubicBezTo>
                  <a:cubicBezTo>
                    <a:pt x="15" y="16"/>
                    <a:pt x="15" y="15"/>
                    <a:pt x="15" y="13"/>
                  </a:cubicBezTo>
                  <a:cubicBezTo>
                    <a:pt x="15" y="13"/>
                    <a:pt x="15" y="13"/>
                    <a:pt x="15" y="13"/>
                  </a:cubicBezTo>
                  <a:moveTo>
                    <a:pt x="9" y="12"/>
                  </a:moveTo>
                  <a:cubicBezTo>
                    <a:pt x="9" y="13"/>
                    <a:pt x="9" y="13"/>
                    <a:pt x="8" y="13"/>
                  </a:cubicBezTo>
                  <a:cubicBezTo>
                    <a:pt x="8" y="14"/>
                    <a:pt x="8" y="15"/>
                    <a:pt x="8" y="16"/>
                  </a:cubicBezTo>
                  <a:cubicBezTo>
                    <a:pt x="8" y="16"/>
                    <a:pt x="9" y="16"/>
                    <a:pt x="9" y="16"/>
                  </a:cubicBezTo>
                  <a:cubicBezTo>
                    <a:pt x="9" y="15"/>
                    <a:pt x="9" y="14"/>
                    <a:pt x="9" y="12"/>
                  </a:cubicBezTo>
                  <a:moveTo>
                    <a:pt x="14" y="11"/>
                  </a:moveTo>
                  <a:cubicBezTo>
                    <a:pt x="14" y="11"/>
                    <a:pt x="14" y="12"/>
                    <a:pt x="14" y="12"/>
                  </a:cubicBezTo>
                  <a:cubicBezTo>
                    <a:pt x="14" y="12"/>
                    <a:pt x="14" y="15"/>
                    <a:pt x="14" y="15"/>
                  </a:cubicBezTo>
                  <a:cubicBezTo>
                    <a:pt x="14" y="16"/>
                    <a:pt x="14" y="16"/>
                    <a:pt x="14" y="17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4" y="18"/>
                    <a:pt x="15" y="18"/>
                    <a:pt x="15" y="18"/>
                  </a:cubicBezTo>
                  <a:cubicBezTo>
                    <a:pt x="15" y="16"/>
                    <a:pt x="15" y="13"/>
                    <a:pt x="15" y="13"/>
                  </a:cubicBezTo>
                  <a:cubicBezTo>
                    <a:pt x="15" y="12"/>
                    <a:pt x="15" y="11"/>
                    <a:pt x="14" y="11"/>
                  </a:cubicBezTo>
                  <a:moveTo>
                    <a:pt x="11" y="11"/>
                  </a:moveTo>
                  <a:cubicBezTo>
                    <a:pt x="11" y="11"/>
                    <a:pt x="11" y="12"/>
                    <a:pt x="11" y="12"/>
                  </a:cubicBezTo>
                  <a:cubicBezTo>
                    <a:pt x="11" y="12"/>
                    <a:pt x="10" y="12"/>
                    <a:pt x="10" y="12"/>
                  </a:cubicBezTo>
                  <a:cubicBezTo>
                    <a:pt x="10" y="13"/>
                    <a:pt x="10" y="15"/>
                    <a:pt x="10" y="15"/>
                  </a:cubicBezTo>
                  <a:cubicBezTo>
                    <a:pt x="10" y="15"/>
                    <a:pt x="10" y="16"/>
                    <a:pt x="10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1" y="16"/>
                    <a:pt x="11" y="16"/>
                    <a:pt x="12" y="16"/>
                  </a:cubicBezTo>
                  <a:cubicBezTo>
                    <a:pt x="12" y="15"/>
                    <a:pt x="12" y="14"/>
                    <a:pt x="12" y="14"/>
                  </a:cubicBezTo>
                  <a:cubicBezTo>
                    <a:pt x="12" y="11"/>
                    <a:pt x="11" y="11"/>
                    <a:pt x="11" y="11"/>
                  </a:cubicBezTo>
                  <a:moveTo>
                    <a:pt x="4" y="0"/>
                  </a:moveTo>
                  <a:cubicBezTo>
                    <a:pt x="0" y="0"/>
                    <a:pt x="8" y="5"/>
                    <a:pt x="8" y="5"/>
                  </a:cubicBezTo>
                  <a:cubicBezTo>
                    <a:pt x="7" y="7"/>
                    <a:pt x="10" y="7"/>
                    <a:pt x="10" y="7"/>
                  </a:cubicBezTo>
                  <a:cubicBezTo>
                    <a:pt x="8" y="8"/>
                    <a:pt x="7" y="9"/>
                    <a:pt x="6" y="9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7" y="10"/>
                    <a:pt x="8" y="10"/>
                    <a:pt x="8" y="10"/>
                  </a:cubicBezTo>
                  <a:cubicBezTo>
                    <a:pt x="8" y="10"/>
                    <a:pt x="9" y="10"/>
                    <a:pt x="9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1" y="10"/>
                    <a:pt x="12" y="10"/>
                    <a:pt x="12" y="11"/>
                  </a:cubicBezTo>
                  <a:cubicBezTo>
                    <a:pt x="12" y="11"/>
                    <a:pt x="13" y="11"/>
                    <a:pt x="13" y="16"/>
                  </a:cubicBezTo>
                  <a:cubicBezTo>
                    <a:pt x="13" y="16"/>
                    <a:pt x="13" y="17"/>
                    <a:pt x="13" y="17"/>
                  </a:cubicBezTo>
                  <a:cubicBezTo>
                    <a:pt x="13" y="14"/>
                    <a:pt x="13" y="12"/>
                    <a:pt x="13" y="12"/>
                  </a:cubicBezTo>
                  <a:cubicBezTo>
                    <a:pt x="13" y="11"/>
                    <a:pt x="13" y="10"/>
                    <a:pt x="14" y="10"/>
                  </a:cubicBezTo>
                  <a:cubicBezTo>
                    <a:pt x="14" y="10"/>
                    <a:pt x="14" y="11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9"/>
                    <a:pt x="14" y="8"/>
                    <a:pt x="14" y="6"/>
                  </a:cubicBezTo>
                  <a:cubicBezTo>
                    <a:pt x="10" y="0"/>
                    <a:pt x="5" y="0"/>
                    <a:pt x="5" y="0"/>
                  </a:cubicBezTo>
                  <a:cubicBezTo>
                    <a:pt x="5" y="0"/>
                    <a:pt x="4" y="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  <a:ea typeface="+mn-ea"/>
              </a:endParaRPr>
            </a:p>
          </p:txBody>
        </p:sp>
        <p:sp>
          <p:nvSpPr>
            <p:cNvPr id="123" name="Freeform 515">
              <a:extLst>
                <a:ext uri="{FF2B5EF4-FFF2-40B4-BE49-F238E27FC236}">
                  <a16:creationId xmlns:a16="http://schemas.microsoft.com/office/drawing/2014/main" id="{EEAA4EE6-3312-DC49-B281-41588D7A9F2E}"/>
                </a:ext>
              </a:extLst>
            </p:cNvPr>
            <p:cNvSpPr>
              <a:spLocks/>
            </p:cNvSpPr>
            <p:nvPr/>
          </p:nvSpPr>
          <p:spPr bwMode="auto">
            <a:xfrm>
              <a:off x="1332" y="789"/>
              <a:ext cx="2" cy="0"/>
            </a:xfrm>
            <a:custGeom>
              <a:avLst/>
              <a:gdLst>
                <a:gd name="T0" fmla="*/ 0 w 1"/>
                <a:gd name="T1" fmla="*/ 1 w 1"/>
                <a:gd name="T2" fmla="*/ 1 w 1"/>
                <a:gd name="T3" fmla="*/ 1 w 1"/>
                <a:gd name="T4" fmla="*/ 1 w 1"/>
                <a:gd name="T5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  <a:ea typeface="+mn-ea"/>
              </a:endParaRPr>
            </a:p>
          </p:txBody>
        </p:sp>
        <p:sp>
          <p:nvSpPr>
            <p:cNvPr id="124" name="Freeform 516">
              <a:extLst>
                <a:ext uri="{FF2B5EF4-FFF2-40B4-BE49-F238E27FC236}">
                  <a16:creationId xmlns:a16="http://schemas.microsoft.com/office/drawing/2014/main" id="{7C99BC75-9075-4941-BD25-863F193D397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34" y="776"/>
              <a:ext cx="7" cy="13"/>
            </a:xfrm>
            <a:custGeom>
              <a:avLst/>
              <a:gdLst>
                <a:gd name="T0" fmla="*/ 2 w 5"/>
                <a:gd name="T1" fmla="*/ 6 h 9"/>
                <a:gd name="T2" fmla="*/ 1 w 5"/>
                <a:gd name="T3" fmla="*/ 7 h 9"/>
                <a:gd name="T4" fmla="*/ 0 w 5"/>
                <a:gd name="T5" fmla="*/ 9 h 9"/>
                <a:gd name="T6" fmla="*/ 0 w 5"/>
                <a:gd name="T7" fmla="*/ 9 h 9"/>
                <a:gd name="T8" fmla="*/ 2 w 5"/>
                <a:gd name="T9" fmla="*/ 8 h 9"/>
                <a:gd name="T10" fmla="*/ 2 w 5"/>
                <a:gd name="T11" fmla="*/ 7 h 9"/>
                <a:gd name="T12" fmla="*/ 2 w 5"/>
                <a:gd name="T13" fmla="*/ 6 h 9"/>
                <a:gd name="T14" fmla="*/ 5 w 5"/>
                <a:gd name="T15" fmla="*/ 4 h 9"/>
                <a:gd name="T16" fmla="*/ 4 w 5"/>
                <a:gd name="T17" fmla="*/ 5 h 9"/>
                <a:gd name="T18" fmla="*/ 4 w 5"/>
                <a:gd name="T19" fmla="*/ 8 h 9"/>
                <a:gd name="T20" fmla="*/ 5 w 5"/>
                <a:gd name="T21" fmla="*/ 7 h 9"/>
                <a:gd name="T22" fmla="*/ 5 w 5"/>
                <a:gd name="T23" fmla="*/ 4 h 9"/>
                <a:gd name="T24" fmla="*/ 3 w 5"/>
                <a:gd name="T25" fmla="*/ 0 h 9"/>
                <a:gd name="T26" fmla="*/ 3 w 5"/>
                <a:gd name="T27" fmla="*/ 1 h 9"/>
                <a:gd name="T28" fmla="*/ 4 w 5"/>
                <a:gd name="T29" fmla="*/ 1 h 9"/>
                <a:gd name="T30" fmla="*/ 5 w 5"/>
                <a:gd name="T31" fmla="*/ 1 h 9"/>
                <a:gd name="T32" fmla="*/ 4 w 5"/>
                <a:gd name="T33" fmla="*/ 1 h 9"/>
                <a:gd name="T34" fmla="*/ 3 w 5"/>
                <a:gd name="T35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" h="9">
                  <a:moveTo>
                    <a:pt x="2" y="6"/>
                  </a:moveTo>
                  <a:cubicBezTo>
                    <a:pt x="1" y="6"/>
                    <a:pt x="1" y="7"/>
                    <a:pt x="1" y="7"/>
                  </a:cubicBezTo>
                  <a:cubicBezTo>
                    <a:pt x="0" y="7"/>
                    <a:pt x="0" y="8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1" y="9"/>
                    <a:pt x="1" y="8"/>
                    <a:pt x="2" y="8"/>
                  </a:cubicBezTo>
                  <a:cubicBezTo>
                    <a:pt x="2" y="8"/>
                    <a:pt x="2" y="8"/>
                    <a:pt x="2" y="7"/>
                  </a:cubicBezTo>
                  <a:cubicBezTo>
                    <a:pt x="2" y="7"/>
                    <a:pt x="2" y="7"/>
                    <a:pt x="2" y="6"/>
                  </a:cubicBezTo>
                  <a:moveTo>
                    <a:pt x="5" y="4"/>
                  </a:moveTo>
                  <a:cubicBezTo>
                    <a:pt x="5" y="4"/>
                    <a:pt x="4" y="4"/>
                    <a:pt x="4" y="5"/>
                  </a:cubicBezTo>
                  <a:cubicBezTo>
                    <a:pt x="4" y="6"/>
                    <a:pt x="4" y="7"/>
                    <a:pt x="4" y="8"/>
                  </a:cubicBezTo>
                  <a:cubicBezTo>
                    <a:pt x="4" y="7"/>
                    <a:pt x="5" y="7"/>
                    <a:pt x="5" y="7"/>
                  </a:cubicBezTo>
                  <a:cubicBezTo>
                    <a:pt x="5" y="6"/>
                    <a:pt x="5" y="5"/>
                    <a:pt x="5" y="4"/>
                  </a:cubicBezTo>
                  <a:moveTo>
                    <a:pt x="3" y="0"/>
                  </a:moveTo>
                  <a:cubicBezTo>
                    <a:pt x="2" y="1"/>
                    <a:pt x="3" y="1"/>
                    <a:pt x="3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4" y="1"/>
                    <a:pt x="4" y="1"/>
                  </a:cubicBezTo>
                  <a:cubicBezTo>
                    <a:pt x="4" y="1"/>
                    <a:pt x="4" y="1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  <a:ea typeface="+mn-ea"/>
              </a:endParaRPr>
            </a:p>
          </p:txBody>
        </p:sp>
        <p:sp>
          <p:nvSpPr>
            <p:cNvPr id="125" name="Freeform 517">
              <a:extLst>
                <a:ext uri="{FF2B5EF4-FFF2-40B4-BE49-F238E27FC236}">
                  <a16:creationId xmlns:a16="http://schemas.microsoft.com/office/drawing/2014/main" id="{E5BB3E07-A2D3-354E-A3EE-AA2D58F66AE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42" y="777"/>
              <a:ext cx="6" cy="9"/>
            </a:xfrm>
            <a:custGeom>
              <a:avLst/>
              <a:gdLst>
                <a:gd name="T0" fmla="*/ 1 w 4"/>
                <a:gd name="T1" fmla="*/ 2 h 6"/>
                <a:gd name="T2" fmla="*/ 0 w 4"/>
                <a:gd name="T3" fmla="*/ 2 h 6"/>
                <a:gd name="T4" fmla="*/ 0 w 4"/>
                <a:gd name="T5" fmla="*/ 6 h 6"/>
                <a:gd name="T6" fmla="*/ 1 w 4"/>
                <a:gd name="T7" fmla="*/ 6 h 6"/>
                <a:gd name="T8" fmla="*/ 1 w 4"/>
                <a:gd name="T9" fmla="*/ 5 h 6"/>
                <a:gd name="T10" fmla="*/ 1 w 4"/>
                <a:gd name="T11" fmla="*/ 2 h 6"/>
                <a:gd name="T12" fmla="*/ 1 w 4"/>
                <a:gd name="T13" fmla="*/ 0 h 6"/>
                <a:gd name="T14" fmla="*/ 0 w 4"/>
                <a:gd name="T15" fmla="*/ 0 h 6"/>
                <a:gd name="T16" fmla="*/ 1 w 4"/>
                <a:gd name="T17" fmla="*/ 0 h 6"/>
                <a:gd name="T18" fmla="*/ 2 w 4"/>
                <a:gd name="T19" fmla="*/ 1 h 6"/>
                <a:gd name="T20" fmla="*/ 3 w 4"/>
                <a:gd name="T21" fmla="*/ 4 h 6"/>
                <a:gd name="T22" fmla="*/ 3 w 4"/>
                <a:gd name="T23" fmla="*/ 6 h 6"/>
                <a:gd name="T24" fmla="*/ 4 w 4"/>
                <a:gd name="T25" fmla="*/ 6 h 6"/>
                <a:gd name="T26" fmla="*/ 3 w 4"/>
                <a:gd name="T27" fmla="*/ 1 h 6"/>
                <a:gd name="T28" fmla="*/ 1 w 4"/>
                <a:gd name="T2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" h="6">
                  <a:moveTo>
                    <a:pt x="1" y="2"/>
                  </a:moveTo>
                  <a:cubicBezTo>
                    <a:pt x="1" y="2"/>
                    <a:pt x="1" y="2"/>
                    <a:pt x="0" y="2"/>
                  </a:cubicBezTo>
                  <a:cubicBezTo>
                    <a:pt x="0" y="4"/>
                    <a:pt x="0" y="5"/>
                    <a:pt x="0" y="6"/>
                  </a:cubicBezTo>
                  <a:cubicBezTo>
                    <a:pt x="0" y="6"/>
                    <a:pt x="1" y="6"/>
                    <a:pt x="1" y="6"/>
                  </a:cubicBezTo>
                  <a:cubicBezTo>
                    <a:pt x="1" y="6"/>
                    <a:pt x="1" y="5"/>
                    <a:pt x="1" y="5"/>
                  </a:cubicBezTo>
                  <a:cubicBezTo>
                    <a:pt x="1" y="5"/>
                    <a:pt x="1" y="3"/>
                    <a:pt x="1" y="2"/>
                  </a:cubicBezTo>
                  <a:moveTo>
                    <a:pt x="1" y="0"/>
                  </a:moveTo>
                  <a:cubicBezTo>
                    <a:pt x="1" y="0"/>
                    <a:pt x="1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2" y="0"/>
                    <a:pt x="2" y="0"/>
                    <a:pt x="2" y="1"/>
                  </a:cubicBezTo>
                  <a:cubicBezTo>
                    <a:pt x="2" y="1"/>
                    <a:pt x="3" y="1"/>
                    <a:pt x="3" y="4"/>
                  </a:cubicBezTo>
                  <a:cubicBezTo>
                    <a:pt x="3" y="4"/>
                    <a:pt x="3" y="5"/>
                    <a:pt x="3" y="6"/>
                  </a:cubicBezTo>
                  <a:cubicBezTo>
                    <a:pt x="3" y="6"/>
                    <a:pt x="3" y="6"/>
                    <a:pt x="4" y="6"/>
                  </a:cubicBezTo>
                  <a:cubicBezTo>
                    <a:pt x="4" y="1"/>
                    <a:pt x="3" y="1"/>
                    <a:pt x="3" y="1"/>
                  </a:cubicBezTo>
                  <a:cubicBezTo>
                    <a:pt x="3" y="0"/>
                    <a:pt x="2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  <a:ea typeface="+mn-ea"/>
              </a:endParaRPr>
            </a:p>
          </p:txBody>
        </p:sp>
        <p:sp>
          <p:nvSpPr>
            <p:cNvPr id="126" name="Freeform 518">
              <a:extLst>
                <a:ext uri="{FF2B5EF4-FFF2-40B4-BE49-F238E27FC236}">
                  <a16:creationId xmlns:a16="http://schemas.microsoft.com/office/drawing/2014/main" id="{DA208476-DDA3-384A-9607-9837017687DD}"/>
                </a:ext>
              </a:extLst>
            </p:cNvPr>
            <p:cNvSpPr>
              <a:spLocks/>
            </p:cNvSpPr>
            <p:nvPr/>
          </p:nvSpPr>
          <p:spPr bwMode="auto">
            <a:xfrm>
              <a:off x="1348" y="777"/>
              <a:ext cx="3" cy="12"/>
            </a:xfrm>
            <a:custGeom>
              <a:avLst/>
              <a:gdLst>
                <a:gd name="T0" fmla="*/ 1 w 2"/>
                <a:gd name="T1" fmla="*/ 0 h 8"/>
                <a:gd name="T2" fmla="*/ 0 w 2"/>
                <a:gd name="T3" fmla="*/ 2 h 8"/>
                <a:gd name="T4" fmla="*/ 0 w 2"/>
                <a:gd name="T5" fmla="*/ 7 h 8"/>
                <a:gd name="T6" fmla="*/ 1 w 2"/>
                <a:gd name="T7" fmla="*/ 7 h 8"/>
                <a:gd name="T8" fmla="*/ 1 w 2"/>
                <a:gd name="T9" fmla="*/ 5 h 8"/>
                <a:gd name="T10" fmla="*/ 1 w 2"/>
                <a:gd name="T11" fmla="*/ 2 h 8"/>
                <a:gd name="T12" fmla="*/ 1 w 2"/>
                <a:gd name="T13" fmla="*/ 1 h 8"/>
                <a:gd name="T14" fmla="*/ 2 w 2"/>
                <a:gd name="T15" fmla="*/ 3 h 8"/>
                <a:gd name="T16" fmla="*/ 2 w 2"/>
                <a:gd name="T17" fmla="*/ 8 h 8"/>
                <a:gd name="T18" fmla="*/ 2 w 2"/>
                <a:gd name="T19" fmla="*/ 7 h 8"/>
                <a:gd name="T20" fmla="*/ 2 w 2"/>
                <a:gd name="T21" fmla="*/ 3 h 8"/>
                <a:gd name="T22" fmla="*/ 2 w 2"/>
                <a:gd name="T23" fmla="*/ 1 h 8"/>
                <a:gd name="T24" fmla="*/ 1 w 2"/>
                <a:gd name="T25" fmla="*/ 1 h 8"/>
                <a:gd name="T26" fmla="*/ 1 w 2"/>
                <a:gd name="T27" fmla="*/ 1 h 8"/>
                <a:gd name="T28" fmla="*/ 1 w 2"/>
                <a:gd name="T2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" h="8">
                  <a:moveTo>
                    <a:pt x="1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0" y="2"/>
                    <a:pt x="0" y="4"/>
                    <a:pt x="0" y="7"/>
                  </a:cubicBezTo>
                  <a:cubicBezTo>
                    <a:pt x="0" y="7"/>
                    <a:pt x="1" y="7"/>
                    <a:pt x="1" y="7"/>
                  </a:cubicBezTo>
                  <a:cubicBezTo>
                    <a:pt x="1" y="6"/>
                    <a:pt x="1" y="6"/>
                    <a:pt x="1" y="5"/>
                  </a:cubicBezTo>
                  <a:cubicBezTo>
                    <a:pt x="1" y="5"/>
                    <a:pt x="1" y="2"/>
                    <a:pt x="1" y="2"/>
                  </a:cubicBezTo>
                  <a:cubicBezTo>
                    <a:pt x="1" y="2"/>
                    <a:pt x="1" y="1"/>
                    <a:pt x="1" y="1"/>
                  </a:cubicBezTo>
                  <a:cubicBezTo>
                    <a:pt x="2" y="1"/>
                    <a:pt x="2" y="2"/>
                    <a:pt x="2" y="3"/>
                  </a:cubicBezTo>
                  <a:cubicBezTo>
                    <a:pt x="2" y="3"/>
                    <a:pt x="2" y="6"/>
                    <a:pt x="2" y="8"/>
                  </a:cubicBezTo>
                  <a:cubicBezTo>
                    <a:pt x="2" y="8"/>
                    <a:pt x="2" y="7"/>
                    <a:pt x="2" y="7"/>
                  </a:cubicBezTo>
                  <a:cubicBezTo>
                    <a:pt x="2" y="6"/>
                    <a:pt x="2" y="4"/>
                    <a:pt x="2" y="3"/>
                  </a:cubicBezTo>
                  <a:cubicBezTo>
                    <a:pt x="2" y="2"/>
                    <a:pt x="2" y="2"/>
                    <a:pt x="2" y="1"/>
                  </a:cubicBezTo>
                  <a:cubicBezTo>
                    <a:pt x="2" y="1"/>
                    <a:pt x="2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  <a:ea typeface="+mn-ea"/>
              </a:endParaRPr>
            </a:p>
          </p:txBody>
        </p:sp>
        <p:sp>
          <p:nvSpPr>
            <p:cNvPr id="127" name="Freeform 519">
              <a:extLst>
                <a:ext uri="{FF2B5EF4-FFF2-40B4-BE49-F238E27FC236}">
                  <a16:creationId xmlns:a16="http://schemas.microsoft.com/office/drawing/2014/main" id="{16BDEAD7-77F9-E944-8722-8B1C9C0A3E4D}"/>
                </a:ext>
              </a:extLst>
            </p:cNvPr>
            <p:cNvSpPr>
              <a:spLocks/>
            </p:cNvSpPr>
            <p:nvPr/>
          </p:nvSpPr>
          <p:spPr bwMode="auto">
            <a:xfrm>
              <a:off x="1313" y="777"/>
              <a:ext cx="25" cy="47"/>
            </a:xfrm>
            <a:custGeom>
              <a:avLst/>
              <a:gdLst>
                <a:gd name="T0" fmla="*/ 17 w 17"/>
                <a:gd name="T1" fmla="*/ 22 h 32"/>
                <a:gd name="T2" fmla="*/ 17 w 17"/>
                <a:gd name="T3" fmla="*/ 24 h 32"/>
                <a:gd name="T4" fmla="*/ 15 w 17"/>
                <a:gd name="T5" fmla="*/ 26 h 32"/>
                <a:gd name="T6" fmla="*/ 13 w 17"/>
                <a:gd name="T7" fmla="*/ 28 h 32"/>
                <a:gd name="T8" fmla="*/ 11 w 17"/>
                <a:gd name="T9" fmla="*/ 29 h 32"/>
                <a:gd name="T10" fmla="*/ 11 w 17"/>
                <a:gd name="T11" fmla="*/ 31 h 32"/>
                <a:gd name="T12" fmla="*/ 11 w 17"/>
                <a:gd name="T13" fmla="*/ 32 h 32"/>
                <a:gd name="T14" fmla="*/ 10 w 17"/>
                <a:gd name="T15" fmla="*/ 32 h 32"/>
                <a:gd name="T16" fmla="*/ 7 w 17"/>
                <a:gd name="T17" fmla="*/ 32 h 32"/>
                <a:gd name="T18" fmla="*/ 6 w 17"/>
                <a:gd name="T19" fmla="*/ 32 h 32"/>
                <a:gd name="T20" fmla="*/ 6 w 17"/>
                <a:gd name="T21" fmla="*/ 30 h 32"/>
                <a:gd name="T22" fmla="*/ 6 w 17"/>
                <a:gd name="T23" fmla="*/ 29 h 32"/>
                <a:gd name="T24" fmla="*/ 2 w 17"/>
                <a:gd name="T25" fmla="*/ 28 h 32"/>
                <a:gd name="T26" fmla="*/ 0 w 17"/>
                <a:gd name="T27" fmla="*/ 27 h 32"/>
                <a:gd name="T28" fmla="*/ 0 w 17"/>
                <a:gd name="T29" fmla="*/ 27 h 32"/>
                <a:gd name="T30" fmla="*/ 0 w 17"/>
                <a:gd name="T31" fmla="*/ 25 h 32"/>
                <a:gd name="T32" fmla="*/ 0 w 17"/>
                <a:gd name="T33" fmla="*/ 24 h 32"/>
                <a:gd name="T34" fmla="*/ 1 w 17"/>
                <a:gd name="T35" fmla="*/ 24 h 32"/>
                <a:gd name="T36" fmla="*/ 1 w 17"/>
                <a:gd name="T37" fmla="*/ 24 h 32"/>
                <a:gd name="T38" fmla="*/ 2 w 17"/>
                <a:gd name="T39" fmla="*/ 24 h 32"/>
                <a:gd name="T40" fmla="*/ 4 w 17"/>
                <a:gd name="T41" fmla="*/ 24 h 32"/>
                <a:gd name="T42" fmla="*/ 7 w 17"/>
                <a:gd name="T43" fmla="*/ 25 h 32"/>
                <a:gd name="T44" fmla="*/ 10 w 17"/>
                <a:gd name="T45" fmla="*/ 24 h 32"/>
                <a:gd name="T46" fmla="*/ 12 w 17"/>
                <a:gd name="T47" fmla="*/ 22 h 32"/>
                <a:gd name="T48" fmla="*/ 11 w 17"/>
                <a:gd name="T49" fmla="*/ 19 h 32"/>
                <a:gd name="T50" fmla="*/ 7 w 17"/>
                <a:gd name="T51" fmla="*/ 17 h 32"/>
                <a:gd name="T52" fmla="*/ 5 w 17"/>
                <a:gd name="T53" fmla="*/ 16 h 32"/>
                <a:gd name="T54" fmla="*/ 3 w 17"/>
                <a:gd name="T55" fmla="*/ 15 h 32"/>
                <a:gd name="T56" fmla="*/ 1 w 17"/>
                <a:gd name="T57" fmla="*/ 13 h 32"/>
                <a:gd name="T58" fmla="*/ 0 w 17"/>
                <a:gd name="T59" fmla="*/ 10 h 32"/>
                <a:gd name="T60" fmla="*/ 2 w 17"/>
                <a:gd name="T61" fmla="*/ 5 h 32"/>
                <a:gd name="T62" fmla="*/ 7 w 17"/>
                <a:gd name="T63" fmla="*/ 3 h 32"/>
                <a:gd name="T64" fmla="*/ 7 w 17"/>
                <a:gd name="T65" fmla="*/ 1 h 32"/>
                <a:gd name="T66" fmla="*/ 7 w 17"/>
                <a:gd name="T67" fmla="*/ 0 h 32"/>
                <a:gd name="T68" fmla="*/ 8 w 17"/>
                <a:gd name="T69" fmla="*/ 0 h 32"/>
                <a:gd name="T70" fmla="*/ 11 w 17"/>
                <a:gd name="T71" fmla="*/ 0 h 32"/>
                <a:gd name="T72" fmla="*/ 12 w 17"/>
                <a:gd name="T73" fmla="*/ 0 h 32"/>
                <a:gd name="T74" fmla="*/ 12 w 17"/>
                <a:gd name="T75" fmla="*/ 1 h 32"/>
                <a:gd name="T76" fmla="*/ 12 w 17"/>
                <a:gd name="T77" fmla="*/ 3 h 32"/>
                <a:gd name="T78" fmla="*/ 14 w 17"/>
                <a:gd name="T79" fmla="*/ 3 h 32"/>
                <a:gd name="T80" fmla="*/ 15 w 17"/>
                <a:gd name="T81" fmla="*/ 4 h 32"/>
                <a:gd name="T82" fmla="*/ 16 w 17"/>
                <a:gd name="T83" fmla="*/ 4 h 32"/>
                <a:gd name="T84" fmla="*/ 16 w 17"/>
                <a:gd name="T85" fmla="*/ 6 h 32"/>
                <a:gd name="T86" fmla="*/ 15 w 17"/>
                <a:gd name="T87" fmla="*/ 7 h 32"/>
                <a:gd name="T88" fmla="*/ 14 w 17"/>
                <a:gd name="T89" fmla="*/ 7 h 32"/>
                <a:gd name="T90" fmla="*/ 12 w 17"/>
                <a:gd name="T91" fmla="*/ 7 h 32"/>
                <a:gd name="T92" fmla="*/ 10 w 17"/>
                <a:gd name="T93" fmla="*/ 7 h 32"/>
                <a:gd name="T94" fmla="*/ 6 w 17"/>
                <a:gd name="T95" fmla="*/ 7 h 32"/>
                <a:gd name="T96" fmla="*/ 5 w 17"/>
                <a:gd name="T97" fmla="*/ 10 h 32"/>
                <a:gd name="T98" fmla="*/ 7 w 17"/>
                <a:gd name="T99" fmla="*/ 12 h 32"/>
                <a:gd name="T100" fmla="*/ 10 w 17"/>
                <a:gd name="T101" fmla="*/ 13 h 32"/>
                <a:gd name="T102" fmla="*/ 15 w 17"/>
                <a:gd name="T103" fmla="*/ 17 h 32"/>
                <a:gd name="T104" fmla="*/ 17 w 17"/>
                <a:gd name="T105" fmla="*/ 2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7" h="32">
                  <a:moveTo>
                    <a:pt x="17" y="22"/>
                  </a:moveTo>
                  <a:cubicBezTo>
                    <a:pt x="17" y="23"/>
                    <a:pt x="17" y="24"/>
                    <a:pt x="17" y="24"/>
                  </a:cubicBezTo>
                  <a:cubicBezTo>
                    <a:pt x="16" y="25"/>
                    <a:pt x="16" y="26"/>
                    <a:pt x="15" y="26"/>
                  </a:cubicBezTo>
                  <a:cubicBezTo>
                    <a:pt x="15" y="27"/>
                    <a:pt x="14" y="27"/>
                    <a:pt x="13" y="28"/>
                  </a:cubicBezTo>
                  <a:cubicBezTo>
                    <a:pt x="13" y="28"/>
                    <a:pt x="12" y="28"/>
                    <a:pt x="11" y="29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31"/>
                    <a:pt x="11" y="32"/>
                    <a:pt x="11" y="32"/>
                  </a:cubicBezTo>
                  <a:cubicBezTo>
                    <a:pt x="11" y="32"/>
                    <a:pt x="10" y="32"/>
                    <a:pt x="10" y="32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7" y="32"/>
                    <a:pt x="7" y="32"/>
                    <a:pt x="6" y="32"/>
                  </a:cubicBezTo>
                  <a:cubicBezTo>
                    <a:pt x="6" y="31"/>
                    <a:pt x="6" y="31"/>
                    <a:pt x="6" y="30"/>
                  </a:cubicBezTo>
                  <a:cubicBezTo>
                    <a:pt x="6" y="29"/>
                    <a:pt x="6" y="29"/>
                    <a:pt x="6" y="29"/>
                  </a:cubicBezTo>
                  <a:cubicBezTo>
                    <a:pt x="4" y="29"/>
                    <a:pt x="3" y="29"/>
                    <a:pt x="2" y="28"/>
                  </a:cubicBezTo>
                  <a:cubicBezTo>
                    <a:pt x="1" y="28"/>
                    <a:pt x="0" y="28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6"/>
                    <a:pt x="0" y="26"/>
                    <a:pt x="0" y="25"/>
                  </a:cubicBezTo>
                  <a:cubicBezTo>
                    <a:pt x="0" y="25"/>
                    <a:pt x="0" y="24"/>
                    <a:pt x="0" y="24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24"/>
                    <a:pt x="3" y="24"/>
                    <a:pt x="4" y="24"/>
                  </a:cubicBezTo>
                  <a:cubicBezTo>
                    <a:pt x="4" y="25"/>
                    <a:pt x="5" y="25"/>
                    <a:pt x="7" y="25"/>
                  </a:cubicBezTo>
                  <a:cubicBezTo>
                    <a:pt x="8" y="25"/>
                    <a:pt x="9" y="25"/>
                    <a:pt x="10" y="24"/>
                  </a:cubicBezTo>
                  <a:cubicBezTo>
                    <a:pt x="11" y="24"/>
                    <a:pt x="12" y="23"/>
                    <a:pt x="12" y="22"/>
                  </a:cubicBezTo>
                  <a:cubicBezTo>
                    <a:pt x="12" y="21"/>
                    <a:pt x="12" y="20"/>
                    <a:pt x="11" y="19"/>
                  </a:cubicBezTo>
                  <a:cubicBezTo>
                    <a:pt x="10" y="19"/>
                    <a:pt x="9" y="18"/>
                    <a:pt x="7" y="17"/>
                  </a:cubicBezTo>
                  <a:cubicBezTo>
                    <a:pt x="7" y="17"/>
                    <a:pt x="6" y="17"/>
                    <a:pt x="5" y="16"/>
                  </a:cubicBezTo>
                  <a:cubicBezTo>
                    <a:pt x="4" y="16"/>
                    <a:pt x="3" y="15"/>
                    <a:pt x="3" y="15"/>
                  </a:cubicBezTo>
                  <a:cubicBezTo>
                    <a:pt x="2" y="14"/>
                    <a:pt x="1" y="13"/>
                    <a:pt x="1" y="13"/>
                  </a:cubicBezTo>
                  <a:cubicBezTo>
                    <a:pt x="1" y="12"/>
                    <a:pt x="0" y="11"/>
                    <a:pt x="0" y="10"/>
                  </a:cubicBezTo>
                  <a:cubicBezTo>
                    <a:pt x="0" y="8"/>
                    <a:pt x="1" y="7"/>
                    <a:pt x="2" y="5"/>
                  </a:cubicBezTo>
                  <a:cubicBezTo>
                    <a:pt x="3" y="4"/>
                    <a:pt x="5" y="3"/>
                    <a:pt x="7" y="3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8" y="0"/>
                    <a:pt x="8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2" y="0"/>
                  </a:cubicBezTo>
                  <a:cubicBezTo>
                    <a:pt x="12" y="0"/>
                    <a:pt x="12" y="0"/>
                    <a:pt x="12" y="1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3" y="3"/>
                    <a:pt x="13" y="3"/>
                    <a:pt x="14" y="3"/>
                  </a:cubicBezTo>
                  <a:cubicBezTo>
                    <a:pt x="15" y="3"/>
                    <a:pt x="15" y="3"/>
                    <a:pt x="15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5"/>
                    <a:pt x="16" y="5"/>
                    <a:pt x="16" y="6"/>
                  </a:cubicBezTo>
                  <a:cubicBezTo>
                    <a:pt x="15" y="6"/>
                    <a:pt x="15" y="7"/>
                    <a:pt x="15" y="7"/>
                  </a:cubicBezTo>
                  <a:cubicBezTo>
                    <a:pt x="15" y="7"/>
                    <a:pt x="15" y="7"/>
                    <a:pt x="14" y="7"/>
                  </a:cubicBezTo>
                  <a:cubicBezTo>
                    <a:pt x="14" y="7"/>
                    <a:pt x="13" y="7"/>
                    <a:pt x="12" y="7"/>
                  </a:cubicBezTo>
                  <a:cubicBezTo>
                    <a:pt x="12" y="7"/>
                    <a:pt x="11" y="7"/>
                    <a:pt x="10" y="7"/>
                  </a:cubicBezTo>
                  <a:cubicBezTo>
                    <a:pt x="8" y="7"/>
                    <a:pt x="7" y="7"/>
                    <a:pt x="6" y="7"/>
                  </a:cubicBezTo>
                  <a:cubicBezTo>
                    <a:pt x="6" y="8"/>
                    <a:pt x="5" y="9"/>
                    <a:pt x="5" y="10"/>
                  </a:cubicBezTo>
                  <a:cubicBezTo>
                    <a:pt x="5" y="10"/>
                    <a:pt x="6" y="11"/>
                    <a:pt x="7" y="12"/>
                  </a:cubicBezTo>
                  <a:cubicBezTo>
                    <a:pt x="7" y="12"/>
                    <a:pt x="8" y="13"/>
                    <a:pt x="10" y="13"/>
                  </a:cubicBezTo>
                  <a:cubicBezTo>
                    <a:pt x="12" y="14"/>
                    <a:pt x="14" y="15"/>
                    <a:pt x="15" y="17"/>
                  </a:cubicBezTo>
                  <a:cubicBezTo>
                    <a:pt x="16" y="18"/>
                    <a:pt x="17" y="20"/>
                    <a:pt x="17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  <a:ea typeface="+mn-ea"/>
              </a:endParaRPr>
            </a:p>
          </p:txBody>
        </p:sp>
        <p:sp>
          <p:nvSpPr>
            <p:cNvPr id="128" name="Freeform 520">
              <a:extLst>
                <a:ext uri="{FF2B5EF4-FFF2-40B4-BE49-F238E27FC236}">
                  <a16:creationId xmlns:a16="http://schemas.microsoft.com/office/drawing/2014/main" id="{36B590FF-D56A-654B-849C-9CAD16071EC5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1" y="2636"/>
              <a:ext cx="48" cy="33"/>
            </a:xfrm>
            <a:custGeom>
              <a:avLst/>
              <a:gdLst>
                <a:gd name="T0" fmla="*/ 29 w 33"/>
                <a:gd name="T1" fmla="*/ 23 h 23"/>
                <a:gd name="T2" fmla="*/ 29 w 33"/>
                <a:gd name="T3" fmla="*/ 15 h 23"/>
                <a:gd name="T4" fmla="*/ 32 w 33"/>
                <a:gd name="T5" fmla="*/ 5 h 23"/>
                <a:gd name="T6" fmla="*/ 24 w 33"/>
                <a:gd name="T7" fmla="*/ 3 h 23"/>
                <a:gd name="T8" fmla="*/ 16 w 33"/>
                <a:gd name="T9" fmla="*/ 0 h 23"/>
                <a:gd name="T10" fmla="*/ 14 w 33"/>
                <a:gd name="T11" fmla="*/ 4 h 23"/>
                <a:gd name="T12" fmla="*/ 12 w 33"/>
                <a:gd name="T13" fmla="*/ 3 h 23"/>
                <a:gd name="T14" fmla="*/ 9 w 33"/>
                <a:gd name="T15" fmla="*/ 3 h 23"/>
                <a:gd name="T16" fmla="*/ 1 w 33"/>
                <a:gd name="T17" fmla="*/ 15 h 23"/>
                <a:gd name="T18" fmla="*/ 1 w 33"/>
                <a:gd name="T19" fmla="*/ 22 h 23"/>
                <a:gd name="T20" fmla="*/ 8 w 33"/>
                <a:gd name="T21" fmla="*/ 23 h 23"/>
                <a:gd name="T22" fmla="*/ 29 w 33"/>
                <a:gd name="T2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3" h="23">
                  <a:moveTo>
                    <a:pt x="29" y="23"/>
                  </a:moveTo>
                  <a:cubicBezTo>
                    <a:pt x="29" y="23"/>
                    <a:pt x="33" y="23"/>
                    <a:pt x="29" y="15"/>
                  </a:cubicBezTo>
                  <a:cubicBezTo>
                    <a:pt x="29" y="15"/>
                    <a:pt x="33" y="11"/>
                    <a:pt x="32" y="5"/>
                  </a:cubicBezTo>
                  <a:cubicBezTo>
                    <a:pt x="32" y="5"/>
                    <a:pt x="28" y="2"/>
                    <a:pt x="24" y="3"/>
                  </a:cubicBezTo>
                  <a:cubicBezTo>
                    <a:pt x="24" y="3"/>
                    <a:pt x="15" y="2"/>
                    <a:pt x="16" y="0"/>
                  </a:cubicBezTo>
                  <a:cubicBezTo>
                    <a:pt x="16" y="0"/>
                    <a:pt x="14" y="3"/>
                    <a:pt x="14" y="4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2" y="3"/>
                    <a:pt x="10" y="1"/>
                    <a:pt x="9" y="3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1" y="15"/>
                    <a:pt x="0" y="20"/>
                    <a:pt x="1" y="22"/>
                  </a:cubicBezTo>
                  <a:cubicBezTo>
                    <a:pt x="1" y="22"/>
                    <a:pt x="4" y="23"/>
                    <a:pt x="8" y="23"/>
                  </a:cubicBezTo>
                  <a:cubicBezTo>
                    <a:pt x="29" y="23"/>
                    <a:pt x="29" y="23"/>
                    <a:pt x="29" y="2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  <a:ea typeface="+mn-ea"/>
              </a:endParaRPr>
            </a:p>
          </p:txBody>
        </p:sp>
        <p:sp>
          <p:nvSpPr>
            <p:cNvPr id="129" name="Freeform 521">
              <a:extLst>
                <a:ext uri="{FF2B5EF4-FFF2-40B4-BE49-F238E27FC236}">
                  <a16:creationId xmlns:a16="http://schemas.microsoft.com/office/drawing/2014/main" id="{06D7B061-EC98-BF4C-BDAC-825E26732B22}"/>
                </a:ext>
              </a:extLst>
            </p:cNvPr>
            <p:cNvSpPr>
              <a:spLocks/>
            </p:cNvSpPr>
            <p:nvPr/>
          </p:nvSpPr>
          <p:spPr bwMode="auto">
            <a:xfrm>
              <a:off x="1310" y="2640"/>
              <a:ext cx="5" cy="25"/>
            </a:xfrm>
            <a:custGeom>
              <a:avLst/>
              <a:gdLst>
                <a:gd name="T0" fmla="*/ 1 w 3"/>
                <a:gd name="T1" fmla="*/ 14 h 17"/>
                <a:gd name="T2" fmla="*/ 3 w 3"/>
                <a:gd name="T3" fmla="*/ 0 h 17"/>
                <a:gd name="T4" fmla="*/ 2 w 3"/>
                <a:gd name="T5" fmla="*/ 17 h 17"/>
                <a:gd name="T6" fmla="*/ 1 w 3"/>
                <a:gd name="T7" fmla="*/ 14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17">
                  <a:moveTo>
                    <a:pt x="1" y="14"/>
                  </a:moveTo>
                  <a:cubicBezTo>
                    <a:pt x="1" y="14"/>
                    <a:pt x="0" y="1"/>
                    <a:pt x="3" y="0"/>
                  </a:cubicBezTo>
                  <a:cubicBezTo>
                    <a:pt x="3" y="0"/>
                    <a:pt x="2" y="13"/>
                    <a:pt x="2" y="17"/>
                  </a:cubicBezTo>
                  <a:cubicBezTo>
                    <a:pt x="1" y="14"/>
                    <a:pt x="1" y="14"/>
                    <a:pt x="1" y="1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  <a:ea typeface="+mn-ea"/>
              </a:endParaRPr>
            </a:p>
          </p:txBody>
        </p:sp>
        <p:sp>
          <p:nvSpPr>
            <p:cNvPr id="130" name="Freeform 522">
              <a:extLst>
                <a:ext uri="{FF2B5EF4-FFF2-40B4-BE49-F238E27FC236}">
                  <a16:creationId xmlns:a16="http://schemas.microsoft.com/office/drawing/2014/main" id="{FF105A1B-C0E0-EB49-A612-551C329DA46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22" y="2643"/>
              <a:ext cx="17" cy="26"/>
            </a:xfrm>
            <a:custGeom>
              <a:avLst/>
              <a:gdLst>
                <a:gd name="T0" fmla="*/ 7 w 12"/>
                <a:gd name="T1" fmla="*/ 10 h 18"/>
                <a:gd name="T2" fmla="*/ 5 w 12"/>
                <a:gd name="T3" fmla="*/ 15 h 18"/>
                <a:gd name="T4" fmla="*/ 8 w 12"/>
                <a:gd name="T5" fmla="*/ 18 h 18"/>
                <a:gd name="T6" fmla="*/ 7 w 12"/>
                <a:gd name="T7" fmla="*/ 10 h 18"/>
                <a:gd name="T8" fmla="*/ 10 w 12"/>
                <a:gd name="T9" fmla="*/ 1 h 18"/>
                <a:gd name="T10" fmla="*/ 8 w 12"/>
                <a:gd name="T11" fmla="*/ 7 h 18"/>
                <a:gd name="T12" fmla="*/ 0 w 12"/>
                <a:gd name="T13" fmla="*/ 12 h 18"/>
                <a:gd name="T14" fmla="*/ 1 w 12"/>
                <a:gd name="T15" fmla="*/ 12 h 18"/>
                <a:gd name="T16" fmla="*/ 2 w 12"/>
                <a:gd name="T17" fmla="*/ 12 h 18"/>
                <a:gd name="T18" fmla="*/ 7 w 12"/>
                <a:gd name="T19" fmla="*/ 10 h 18"/>
                <a:gd name="T20" fmla="*/ 7 w 12"/>
                <a:gd name="T21" fmla="*/ 10 h 18"/>
                <a:gd name="T22" fmla="*/ 10 w 12"/>
                <a:gd name="T23" fmla="*/ 1 h 18"/>
                <a:gd name="T24" fmla="*/ 9 w 12"/>
                <a:gd name="T25" fmla="*/ 0 h 18"/>
                <a:gd name="T26" fmla="*/ 10 w 12"/>
                <a:gd name="T27" fmla="*/ 1 h 18"/>
                <a:gd name="T28" fmla="*/ 9 w 12"/>
                <a:gd name="T2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" h="18">
                  <a:moveTo>
                    <a:pt x="7" y="10"/>
                  </a:moveTo>
                  <a:cubicBezTo>
                    <a:pt x="7" y="10"/>
                    <a:pt x="11" y="15"/>
                    <a:pt x="5" y="15"/>
                  </a:cubicBezTo>
                  <a:cubicBezTo>
                    <a:pt x="6" y="16"/>
                    <a:pt x="7" y="17"/>
                    <a:pt x="8" y="18"/>
                  </a:cubicBezTo>
                  <a:cubicBezTo>
                    <a:pt x="12" y="15"/>
                    <a:pt x="7" y="10"/>
                    <a:pt x="7" y="10"/>
                  </a:cubicBezTo>
                  <a:moveTo>
                    <a:pt x="10" y="1"/>
                  </a:moveTo>
                  <a:cubicBezTo>
                    <a:pt x="10" y="3"/>
                    <a:pt x="8" y="7"/>
                    <a:pt x="8" y="7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1" y="12"/>
                    <a:pt x="1" y="12"/>
                  </a:cubicBezTo>
                  <a:cubicBezTo>
                    <a:pt x="1" y="12"/>
                    <a:pt x="1" y="12"/>
                    <a:pt x="2" y="12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11" y="6"/>
                    <a:pt x="11" y="2"/>
                    <a:pt x="10" y="1"/>
                  </a:cubicBezTo>
                  <a:moveTo>
                    <a:pt x="9" y="0"/>
                  </a:moveTo>
                  <a:cubicBezTo>
                    <a:pt x="9" y="0"/>
                    <a:pt x="10" y="0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  <a:ea typeface="+mn-ea"/>
              </a:endParaRPr>
            </a:p>
          </p:txBody>
        </p:sp>
        <p:sp>
          <p:nvSpPr>
            <p:cNvPr id="131" name="Freeform 523">
              <a:extLst>
                <a:ext uri="{FF2B5EF4-FFF2-40B4-BE49-F238E27FC236}">
                  <a16:creationId xmlns:a16="http://schemas.microsoft.com/office/drawing/2014/main" id="{F52C2F8D-37A6-3A47-8734-0542BDC8FD3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93" y="2641"/>
              <a:ext cx="19" cy="22"/>
            </a:xfrm>
            <a:custGeom>
              <a:avLst/>
              <a:gdLst>
                <a:gd name="T0" fmla="*/ 12 w 13"/>
                <a:gd name="T1" fmla="*/ 5 h 15"/>
                <a:gd name="T2" fmla="*/ 12 w 13"/>
                <a:gd name="T3" fmla="*/ 3 h 15"/>
                <a:gd name="T4" fmla="*/ 12 w 13"/>
                <a:gd name="T5" fmla="*/ 5 h 15"/>
                <a:gd name="T6" fmla="*/ 13 w 13"/>
                <a:gd name="T7" fmla="*/ 13 h 15"/>
                <a:gd name="T8" fmla="*/ 9 w 13"/>
                <a:gd name="T9" fmla="*/ 14 h 15"/>
                <a:gd name="T10" fmla="*/ 8 w 13"/>
                <a:gd name="T11" fmla="*/ 11 h 15"/>
                <a:gd name="T12" fmla="*/ 12 w 13"/>
                <a:gd name="T13" fmla="*/ 5 h 15"/>
                <a:gd name="T14" fmla="*/ 13 w 13"/>
                <a:gd name="T15" fmla="*/ 0 h 15"/>
                <a:gd name="T16" fmla="*/ 7 w 13"/>
                <a:gd name="T17" fmla="*/ 9 h 15"/>
                <a:gd name="T18" fmla="*/ 10 w 13"/>
                <a:gd name="T19" fmla="*/ 15 h 15"/>
                <a:gd name="T20" fmla="*/ 13 w 13"/>
                <a:gd name="T21" fmla="*/ 13 h 15"/>
                <a:gd name="T22" fmla="*/ 13 w 13"/>
                <a:gd name="T23" fmla="*/ 0 h 15"/>
                <a:gd name="T24" fmla="*/ 13 w 13"/>
                <a:gd name="T25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" h="15">
                  <a:moveTo>
                    <a:pt x="12" y="5"/>
                  </a:moveTo>
                  <a:cubicBezTo>
                    <a:pt x="12" y="4"/>
                    <a:pt x="12" y="3"/>
                    <a:pt x="12" y="3"/>
                  </a:cubicBezTo>
                  <a:cubicBezTo>
                    <a:pt x="12" y="3"/>
                    <a:pt x="12" y="4"/>
                    <a:pt x="12" y="5"/>
                  </a:cubicBezTo>
                  <a:cubicBezTo>
                    <a:pt x="12" y="8"/>
                    <a:pt x="13" y="13"/>
                    <a:pt x="13" y="13"/>
                  </a:cubicBezTo>
                  <a:cubicBezTo>
                    <a:pt x="11" y="14"/>
                    <a:pt x="10" y="14"/>
                    <a:pt x="9" y="14"/>
                  </a:cubicBezTo>
                  <a:cubicBezTo>
                    <a:pt x="6" y="14"/>
                    <a:pt x="8" y="11"/>
                    <a:pt x="8" y="11"/>
                  </a:cubicBezTo>
                  <a:cubicBezTo>
                    <a:pt x="11" y="10"/>
                    <a:pt x="12" y="7"/>
                    <a:pt x="12" y="5"/>
                  </a:cubicBezTo>
                  <a:moveTo>
                    <a:pt x="13" y="0"/>
                  </a:moveTo>
                  <a:cubicBezTo>
                    <a:pt x="7" y="9"/>
                    <a:pt x="7" y="9"/>
                    <a:pt x="7" y="9"/>
                  </a:cubicBezTo>
                  <a:cubicBezTo>
                    <a:pt x="0" y="13"/>
                    <a:pt x="6" y="14"/>
                    <a:pt x="10" y="15"/>
                  </a:cubicBezTo>
                  <a:cubicBezTo>
                    <a:pt x="11" y="14"/>
                    <a:pt x="12" y="14"/>
                    <a:pt x="13" y="13"/>
                  </a:cubicBezTo>
                  <a:cubicBezTo>
                    <a:pt x="12" y="9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  <a:ea typeface="+mn-ea"/>
              </a:endParaRPr>
            </a:p>
          </p:txBody>
        </p:sp>
        <p:sp>
          <p:nvSpPr>
            <p:cNvPr id="132" name="Freeform 524">
              <a:extLst>
                <a:ext uri="{FF2B5EF4-FFF2-40B4-BE49-F238E27FC236}">
                  <a16:creationId xmlns:a16="http://schemas.microsoft.com/office/drawing/2014/main" id="{03E4FA6C-C206-2746-9B45-D7502193A90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16" y="2640"/>
              <a:ext cx="20" cy="20"/>
            </a:xfrm>
            <a:custGeom>
              <a:avLst/>
              <a:gdLst>
                <a:gd name="T0" fmla="*/ 6 w 14"/>
                <a:gd name="T1" fmla="*/ 5 h 14"/>
                <a:gd name="T2" fmla="*/ 6 w 14"/>
                <a:gd name="T3" fmla="*/ 2 h 14"/>
                <a:gd name="T4" fmla="*/ 8 w 14"/>
                <a:gd name="T5" fmla="*/ 3 h 14"/>
                <a:gd name="T6" fmla="*/ 3 w 14"/>
                <a:gd name="T7" fmla="*/ 13 h 14"/>
                <a:gd name="T8" fmla="*/ 6 w 14"/>
                <a:gd name="T9" fmla="*/ 5 h 14"/>
                <a:gd name="T10" fmla="*/ 6 w 14"/>
                <a:gd name="T11" fmla="*/ 5 h 14"/>
                <a:gd name="T12" fmla="*/ 7 w 14"/>
                <a:gd name="T13" fmla="*/ 0 h 14"/>
                <a:gd name="T14" fmla="*/ 5 w 14"/>
                <a:gd name="T15" fmla="*/ 1 h 14"/>
                <a:gd name="T16" fmla="*/ 0 w 14"/>
                <a:gd name="T17" fmla="*/ 14 h 14"/>
                <a:gd name="T18" fmla="*/ 2 w 14"/>
                <a:gd name="T19" fmla="*/ 14 h 14"/>
                <a:gd name="T20" fmla="*/ 3 w 14"/>
                <a:gd name="T21" fmla="*/ 14 h 14"/>
                <a:gd name="T22" fmla="*/ 10 w 14"/>
                <a:gd name="T23" fmla="*/ 5 h 14"/>
                <a:gd name="T24" fmla="*/ 7 w 14"/>
                <a:gd name="T25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" h="14">
                  <a:moveTo>
                    <a:pt x="6" y="5"/>
                  </a:moveTo>
                  <a:cubicBezTo>
                    <a:pt x="2" y="3"/>
                    <a:pt x="4" y="2"/>
                    <a:pt x="6" y="2"/>
                  </a:cubicBezTo>
                  <a:cubicBezTo>
                    <a:pt x="7" y="2"/>
                    <a:pt x="8" y="3"/>
                    <a:pt x="8" y="3"/>
                  </a:cubicBezTo>
                  <a:cubicBezTo>
                    <a:pt x="14" y="4"/>
                    <a:pt x="3" y="13"/>
                    <a:pt x="3" y="13"/>
                  </a:cubicBezTo>
                  <a:cubicBezTo>
                    <a:pt x="9" y="6"/>
                    <a:pt x="7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moveTo>
                    <a:pt x="7" y="0"/>
                  </a:moveTo>
                  <a:cubicBezTo>
                    <a:pt x="6" y="0"/>
                    <a:pt x="5" y="1"/>
                    <a:pt x="5" y="1"/>
                  </a:cubicBezTo>
                  <a:cubicBezTo>
                    <a:pt x="2" y="1"/>
                    <a:pt x="1" y="10"/>
                    <a:pt x="0" y="14"/>
                  </a:cubicBezTo>
                  <a:cubicBezTo>
                    <a:pt x="1" y="14"/>
                    <a:pt x="1" y="14"/>
                    <a:pt x="2" y="14"/>
                  </a:cubicBezTo>
                  <a:cubicBezTo>
                    <a:pt x="2" y="14"/>
                    <a:pt x="2" y="14"/>
                    <a:pt x="3" y="14"/>
                  </a:cubicBezTo>
                  <a:cubicBezTo>
                    <a:pt x="10" y="6"/>
                    <a:pt x="10" y="5"/>
                    <a:pt x="10" y="5"/>
                  </a:cubicBezTo>
                  <a:cubicBezTo>
                    <a:pt x="11" y="1"/>
                    <a:pt x="9" y="0"/>
                    <a:pt x="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  <a:ea typeface="+mn-ea"/>
              </a:endParaRPr>
            </a:p>
          </p:txBody>
        </p:sp>
        <p:sp>
          <p:nvSpPr>
            <p:cNvPr id="133" name="Freeform 525">
              <a:extLst>
                <a:ext uri="{FF2B5EF4-FFF2-40B4-BE49-F238E27FC236}">
                  <a16:creationId xmlns:a16="http://schemas.microsoft.com/office/drawing/2014/main" id="{54C5D821-CF13-BA42-B71E-98C626638C71}"/>
                </a:ext>
              </a:extLst>
            </p:cNvPr>
            <p:cNvSpPr>
              <a:spLocks/>
            </p:cNvSpPr>
            <p:nvPr/>
          </p:nvSpPr>
          <p:spPr bwMode="auto">
            <a:xfrm>
              <a:off x="1325" y="2657"/>
              <a:ext cx="13" cy="8"/>
            </a:xfrm>
            <a:custGeom>
              <a:avLst/>
              <a:gdLst>
                <a:gd name="T0" fmla="*/ 5 w 9"/>
                <a:gd name="T1" fmla="*/ 0 h 5"/>
                <a:gd name="T2" fmla="*/ 0 w 9"/>
                <a:gd name="T3" fmla="*/ 2 h 5"/>
                <a:gd name="T4" fmla="*/ 3 w 9"/>
                <a:gd name="T5" fmla="*/ 5 h 5"/>
                <a:gd name="T6" fmla="*/ 5 w 9"/>
                <a:gd name="T7" fmla="*/ 0 h 5"/>
                <a:gd name="T8" fmla="*/ 5 w 9"/>
                <a:gd name="T9" fmla="*/ 0 h 5"/>
                <a:gd name="T10" fmla="*/ 5 w 9"/>
                <a:gd name="T11" fmla="*/ 0 h 5"/>
                <a:gd name="T12" fmla="*/ 5 w 9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5">
                  <a:moveTo>
                    <a:pt x="5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1" y="3"/>
                    <a:pt x="2" y="4"/>
                    <a:pt x="3" y="5"/>
                  </a:cubicBezTo>
                  <a:cubicBezTo>
                    <a:pt x="9" y="5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  <a:ea typeface="+mn-ea"/>
              </a:endParaRPr>
            </a:p>
          </p:txBody>
        </p:sp>
        <p:sp>
          <p:nvSpPr>
            <p:cNvPr id="134" name="Freeform 526">
              <a:extLst>
                <a:ext uri="{FF2B5EF4-FFF2-40B4-BE49-F238E27FC236}">
                  <a16:creationId xmlns:a16="http://schemas.microsoft.com/office/drawing/2014/main" id="{35C79961-A092-F644-9164-6215E584C88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48" y="2657"/>
              <a:ext cx="132" cy="163"/>
            </a:xfrm>
            <a:custGeom>
              <a:avLst/>
              <a:gdLst>
                <a:gd name="T0" fmla="*/ 39 w 91"/>
                <a:gd name="T1" fmla="*/ 8 h 112"/>
                <a:gd name="T2" fmla="*/ 20 w 91"/>
                <a:gd name="T3" fmla="*/ 30 h 112"/>
                <a:gd name="T4" fmla="*/ 20 w 91"/>
                <a:gd name="T5" fmla="*/ 40 h 112"/>
                <a:gd name="T6" fmla="*/ 21 w 91"/>
                <a:gd name="T7" fmla="*/ 47 h 112"/>
                <a:gd name="T8" fmla="*/ 18 w 91"/>
                <a:gd name="T9" fmla="*/ 55 h 112"/>
                <a:gd name="T10" fmla="*/ 19 w 91"/>
                <a:gd name="T11" fmla="*/ 60 h 112"/>
                <a:gd name="T12" fmla="*/ 18 w 91"/>
                <a:gd name="T13" fmla="*/ 65 h 112"/>
                <a:gd name="T14" fmla="*/ 18 w 91"/>
                <a:gd name="T15" fmla="*/ 67 h 112"/>
                <a:gd name="T16" fmla="*/ 18 w 91"/>
                <a:gd name="T17" fmla="*/ 70 h 112"/>
                <a:gd name="T18" fmla="*/ 17 w 91"/>
                <a:gd name="T19" fmla="*/ 77 h 112"/>
                <a:gd name="T20" fmla="*/ 14 w 91"/>
                <a:gd name="T21" fmla="*/ 96 h 112"/>
                <a:gd name="T22" fmla="*/ 13 w 91"/>
                <a:gd name="T23" fmla="*/ 101 h 112"/>
                <a:gd name="T24" fmla="*/ 5 w 91"/>
                <a:gd name="T25" fmla="*/ 107 h 112"/>
                <a:gd name="T26" fmla="*/ 28 w 91"/>
                <a:gd name="T27" fmla="*/ 111 h 112"/>
                <a:gd name="T28" fmla="*/ 64 w 91"/>
                <a:gd name="T29" fmla="*/ 110 h 112"/>
                <a:gd name="T30" fmla="*/ 78 w 91"/>
                <a:gd name="T31" fmla="*/ 109 h 112"/>
                <a:gd name="T32" fmla="*/ 89 w 91"/>
                <a:gd name="T33" fmla="*/ 104 h 112"/>
                <a:gd name="T34" fmla="*/ 88 w 91"/>
                <a:gd name="T35" fmla="*/ 100 h 112"/>
                <a:gd name="T36" fmla="*/ 83 w 91"/>
                <a:gd name="T37" fmla="*/ 96 h 112"/>
                <a:gd name="T38" fmla="*/ 78 w 91"/>
                <a:gd name="T39" fmla="*/ 97 h 112"/>
                <a:gd name="T40" fmla="*/ 77 w 91"/>
                <a:gd name="T41" fmla="*/ 91 h 112"/>
                <a:gd name="T42" fmla="*/ 75 w 91"/>
                <a:gd name="T43" fmla="*/ 87 h 112"/>
                <a:gd name="T44" fmla="*/ 76 w 91"/>
                <a:gd name="T45" fmla="*/ 70 h 112"/>
                <a:gd name="T46" fmla="*/ 76 w 91"/>
                <a:gd name="T47" fmla="*/ 58 h 112"/>
                <a:gd name="T48" fmla="*/ 76 w 91"/>
                <a:gd name="T49" fmla="*/ 53 h 112"/>
                <a:gd name="T50" fmla="*/ 76 w 91"/>
                <a:gd name="T51" fmla="*/ 45 h 112"/>
                <a:gd name="T52" fmla="*/ 77 w 91"/>
                <a:gd name="T53" fmla="*/ 34 h 112"/>
                <a:gd name="T54" fmla="*/ 70 w 91"/>
                <a:gd name="T55" fmla="*/ 20 h 112"/>
                <a:gd name="T56" fmla="*/ 52 w 91"/>
                <a:gd name="T57" fmla="*/ 2 h 112"/>
                <a:gd name="T58" fmla="*/ 39 w 91"/>
                <a:gd name="T59" fmla="*/ 8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91" h="112">
                  <a:moveTo>
                    <a:pt x="39" y="8"/>
                  </a:moveTo>
                  <a:cubicBezTo>
                    <a:pt x="39" y="8"/>
                    <a:pt x="21" y="10"/>
                    <a:pt x="20" y="30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20" y="40"/>
                    <a:pt x="19" y="45"/>
                    <a:pt x="21" y="47"/>
                  </a:cubicBezTo>
                  <a:cubicBezTo>
                    <a:pt x="21" y="47"/>
                    <a:pt x="21" y="48"/>
                    <a:pt x="18" y="55"/>
                  </a:cubicBezTo>
                  <a:cubicBezTo>
                    <a:pt x="18" y="55"/>
                    <a:pt x="18" y="56"/>
                    <a:pt x="19" y="60"/>
                  </a:cubicBezTo>
                  <a:cubicBezTo>
                    <a:pt x="18" y="65"/>
                    <a:pt x="18" y="65"/>
                    <a:pt x="18" y="65"/>
                  </a:cubicBezTo>
                  <a:cubicBezTo>
                    <a:pt x="18" y="65"/>
                    <a:pt x="18" y="66"/>
                    <a:pt x="18" y="67"/>
                  </a:cubicBezTo>
                  <a:cubicBezTo>
                    <a:pt x="18" y="67"/>
                    <a:pt x="20" y="69"/>
                    <a:pt x="18" y="70"/>
                  </a:cubicBezTo>
                  <a:cubicBezTo>
                    <a:pt x="18" y="70"/>
                    <a:pt x="17" y="70"/>
                    <a:pt x="17" y="77"/>
                  </a:cubicBezTo>
                  <a:cubicBezTo>
                    <a:pt x="17" y="77"/>
                    <a:pt x="16" y="93"/>
                    <a:pt x="14" y="96"/>
                  </a:cubicBezTo>
                  <a:cubicBezTo>
                    <a:pt x="14" y="96"/>
                    <a:pt x="12" y="98"/>
                    <a:pt x="13" y="101"/>
                  </a:cubicBezTo>
                  <a:cubicBezTo>
                    <a:pt x="13" y="101"/>
                    <a:pt x="0" y="101"/>
                    <a:pt x="5" y="107"/>
                  </a:cubicBezTo>
                  <a:cubicBezTo>
                    <a:pt x="5" y="107"/>
                    <a:pt x="20" y="112"/>
                    <a:pt x="28" y="111"/>
                  </a:cubicBezTo>
                  <a:cubicBezTo>
                    <a:pt x="28" y="111"/>
                    <a:pt x="59" y="109"/>
                    <a:pt x="64" y="110"/>
                  </a:cubicBezTo>
                  <a:cubicBezTo>
                    <a:pt x="78" y="109"/>
                    <a:pt x="78" y="109"/>
                    <a:pt x="78" y="109"/>
                  </a:cubicBezTo>
                  <a:cubicBezTo>
                    <a:pt x="78" y="109"/>
                    <a:pt x="86" y="104"/>
                    <a:pt x="89" y="104"/>
                  </a:cubicBezTo>
                  <a:cubicBezTo>
                    <a:pt x="89" y="104"/>
                    <a:pt x="91" y="101"/>
                    <a:pt x="88" y="100"/>
                  </a:cubicBezTo>
                  <a:cubicBezTo>
                    <a:pt x="88" y="100"/>
                    <a:pt x="83" y="97"/>
                    <a:pt x="83" y="96"/>
                  </a:cubicBezTo>
                  <a:cubicBezTo>
                    <a:pt x="83" y="96"/>
                    <a:pt x="79" y="95"/>
                    <a:pt x="78" y="97"/>
                  </a:cubicBezTo>
                  <a:cubicBezTo>
                    <a:pt x="78" y="97"/>
                    <a:pt x="76" y="94"/>
                    <a:pt x="77" y="91"/>
                  </a:cubicBezTo>
                  <a:cubicBezTo>
                    <a:pt x="75" y="87"/>
                    <a:pt x="75" y="87"/>
                    <a:pt x="75" y="87"/>
                  </a:cubicBezTo>
                  <a:cubicBezTo>
                    <a:pt x="75" y="87"/>
                    <a:pt x="73" y="77"/>
                    <a:pt x="76" y="70"/>
                  </a:cubicBezTo>
                  <a:cubicBezTo>
                    <a:pt x="76" y="70"/>
                    <a:pt x="77" y="60"/>
                    <a:pt x="76" y="58"/>
                  </a:cubicBezTo>
                  <a:cubicBezTo>
                    <a:pt x="76" y="58"/>
                    <a:pt x="74" y="54"/>
                    <a:pt x="76" y="53"/>
                  </a:cubicBezTo>
                  <a:cubicBezTo>
                    <a:pt x="76" y="53"/>
                    <a:pt x="77" y="52"/>
                    <a:pt x="76" y="45"/>
                  </a:cubicBezTo>
                  <a:cubicBezTo>
                    <a:pt x="76" y="45"/>
                    <a:pt x="75" y="35"/>
                    <a:pt x="77" y="34"/>
                  </a:cubicBezTo>
                  <a:cubicBezTo>
                    <a:pt x="77" y="34"/>
                    <a:pt x="77" y="28"/>
                    <a:pt x="70" y="20"/>
                  </a:cubicBezTo>
                  <a:cubicBezTo>
                    <a:pt x="70" y="20"/>
                    <a:pt x="57" y="4"/>
                    <a:pt x="52" y="2"/>
                  </a:cubicBezTo>
                  <a:cubicBezTo>
                    <a:pt x="52" y="2"/>
                    <a:pt x="41" y="0"/>
                    <a:pt x="39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  <a:ea typeface="+mn-ea"/>
              </a:endParaRPr>
            </a:p>
          </p:txBody>
        </p:sp>
        <p:sp>
          <p:nvSpPr>
            <p:cNvPr id="135" name="Freeform 527">
              <a:extLst>
                <a:ext uri="{FF2B5EF4-FFF2-40B4-BE49-F238E27FC236}">
                  <a16:creationId xmlns:a16="http://schemas.microsoft.com/office/drawing/2014/main" id="{DC039120-CB05-F34F-915F-70AD2E8370D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8" y="2669"/>
              <a:ext cx="26" cy="19"/>
            </a:xfrm>
            <a:custGeom>
              <a:avLst/>
              <a:gdLst>
                <a:gd name="T0" fmla="*/ 18 w 18"/>
                <a:gd name="T1" fmla="*/ 0 h 13"/>
                <a:gd name="T2" fmla="*/ 17 w 18"/>
                <a:gd name="T3" fmla="*/ 0 h 13"/>
                <a:gd name="T4" fmla="*/ 7 w 18"/>
                <a:gd name="T5" fmla="*/ 7 h 13"/>
                <a:gd name="T6" fmla="*/ 3 w 18"/>
                <a:gd name="T7" fmla="*/ 13 h 13"/>
                <a:gd name="T8" fmla="*/ 18 w 18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3">
                  <a:moveTo>
                    <a:pt x="18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11" y="2"/>
                    <a:pt x="7" y="7"/>
                    <a:pt x="7" y="7"/>
                  </a:cubicBezTo>
                  <a:cubicBezTo>
                    <a:pt x="0" y="12"/>
                    <a:pt x="3" y="13"/>
                    <a:pt x="3" y="13"/>
                  </a:cubicBezTo>
                  <a:cubicBezTo>
                    <a:pt x="8" y="11"/>
                    <a:pt x="18" y="0"/>
                    <a:pt x="1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  <a:ea typeface="+mn-ea"/>
              </a:endParaRPr>
            </a:p>
          </p:txBody>
        </p:sp>
        <p:sp>
          <p:nvSpPr>
            <p:cNvPr id="136" name="Freeform 528">
              <a:extLst>
                <a:ext uri="{FF2B5EF4-FFF2-40B4-BE49-F238E27FC236}">
                  <a16:creationId xmlns:a16="http://schemas.microsoft.com/office/drawing/2014/main" id="{04F98EE1-1552-EE4B-805C-673C8D24522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6" y="270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  <a:ea typeface="+mn-ea"/>
              </a:endParaRPr>
            </a:p>
          </p:txBody>
        </p:sp>
        <p:sp>
          <p:nvSpPr>
            <p:cNvPr id="137" name="Freeform 529">
              <a:extLst>
                <a:ext uri="{FF2B5EF4-FFF2-40B4-BE49-F238E27FC236}">
                  <a16:creationId xmlns:a16="http://schemas.microsoft.com/office/drawing/2014/main" id="{9AD72752-4B0B-A043-9FC5-023A9E5553A0}"/>
                </a:ext>
              </a:extLst>
            </p:cNvPr>
            <p:cNvSpPr>
              <a:spLocks/>
            </p:cNvSpPr>
            <p:nvPr/>
          </p:nvSpPr>
          <p:spPr bwMode="auto">
            <a:xfrm>
              <a:off x="1322" y="2779"/>
              <a:ext cx="6" cy="6"/>
            </a:xfrm>
            <a:custGeom>
              <a:avLst/>
              <a:gdLst>
                <a:gd name="T0" fmla="*/ 1 w 4"/>
                <a:gd name="T1" fmla="*/ 4 h 4"/>
                <a:gd name="T2" fmla="*/ 3 w 4"/>
                <a:gd name="T3" fmla="*/ 4 h 4"/>
                <a:gd name="T4" fmla="*/ 4 w 4"/>
                <a:gd name="T5" fmla="*/ 1 h 4"/>
                <a:gd name="T6" fmla="*/ 3 w 4"/>
                <a:gd name="T7" fmla="*/ 0 h 4"/>
                <a:gd name="T8" fmla="*/ 1 w 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1" y="4"/>
                  </a:moveTo>
                  <a:cubicBezTo>
                    <a:pt x="2" y="4"/>
                    <a:pt x="2" y="4"/>
                    <a:pt x="3" y="4"/>
                  </a:cubicBezTo>
                  <a:cubicBezTo>
                    <a:pt x="3" y="3"/>
                    <a:pt x="3" y="1"/>
                    <a:pt x="4" y="1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1"/>
                    <a:pt x="0" y="2"/>
                    <a:pt x="1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  <a:ea typeface="+mn-ea"/>
              </a:endParaRPr>
            </a:p>
          </p:txBody>
        </p:sp>
        <p:sp>
          <p:nvSpPr>
            <p:cNvPr id="138" name="Freeform 530">
              <a:extLst>
                <a:ext uri="{FF2B5EF4-FFF2-40B4-BE49-F238E27FC236}">
                  <a16:creationId xmlns:a16="http://schemas.microsoft.com/office/drawing/2014/main" id="{8F77A6E2-56B9-7D4D-8208-BD7E4D7C1E6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4" y="2670"/>
              <a:ext cx="19" cy="22"/>
            </a:xfrm>
            <a:custGeom>
              <a:avLst/>
              <a:gdLst>
                <a:gd name="T0" fmla="*/ 9 w 13"/>
                <a:gd name="T1" fmla="*/ 0 h 15"/>
                <a:gd name="T2" fmla="*/ 2 w 13"/>
                <a:gd name="T3" fmla="*/ 9 h 15"/>
                <a:gd name="T4" fmla="*/ 6 w 13"/>
                <a:gd name="T5" fmla="*/ 9 h 15"/>
                <a:gd name="T6" fmla="*/ 9 w 13"/>
                <a:gd name="T7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5">
                  <a:moveTo>
                    <a:pt x="9" y="0"/>
                  </a:moveTo>
                  <a:cubicBezTo>
                    <a:pt x="9" y="0"/>
                    <a:pt x="13" y="15"/>
                    <a:pt x="2" y="9"/>
                  </a:cubicBezTo>
                  <a:cubicBezTo>
                    <a:pt x="2" y="9"/>
                    <a:pt x="0" y="6"/>
                    <a:pt x="6" y="9"/>
                  </a:cubicBezTo>
                  <a:cubicBezTo>
                    <a:pt x="6" y="9"/>
                    <a:pt x="11" y="10"/>
                    <a:pt x="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  <a:ea typeface="+mn-ea"/>
              </a:endParaRPr>
            </a:p>
          </p:txBody>
        </p:sp>
        <p:pic>
          <p:nvPicPr>
            <p:cNvPr id="139" name="Picture 531">
              <a:extLst>
                <a:ext uri="{FF2B5EF4-FFF2-40B4-BE49-F238E27FC236}">
                  <a16:creationId xmlns:a16="http://schemas.microsoft.com/office/drawing/2014/main" id="{AAC87A69-FE7A-524A-A294-44F5C2B14C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08" y="2660"/>
              <a:ext cx="22" cy="1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0" name="Freeform 532">
              <a:extLst>
                <a:ext uri="{FF2B5EF4-FFF2-40B4-BE49-F238E27FC236}">
                  <a16:creationId xmlns:a16="http://schemas.microsoft.com/office/drawing/2014/main" id="{D341D695-1174-F84F-BF30-9110D42F837D}"/>
                </a:ext>
              </a:extLst>
            </p:cNvPr>
            <p:cNvSpPr>
              <a:spLocks/>
            </p:cNvSpPr>
            <p:nvPr/>
          </p:nvSpPr>
          <p:spPr bwMode="auto">
            <a:xfrm>
              <a:off x="1309" y="2660"/>
              <a:ext cx="38" cy="16"/>
            </a:xfrm>
            <a:custGeom>
              <a:avLst/>
              <a:gdLst>
                <a:gd name="T0" fmla="*/ 7 w 26"/>
                <a:gd name="T1" fmla="*/ 0 h 11"/>
                <a:gd name="T2" fmla="*/ 10 w 26"/>
                <a:gd name="T3" fmla="*/ 8 h 11"/>
                <a:gd name="T4" fmla="*/ 0 w 26"/>
                <a:gd name="T5" fmla="*/ 6 h 11"/>
                <a:gd name="T6" fmla="*/ 7 w 26"/>
                <a:gd name="T7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11">
                  <a:moveTo>
                    <a:pt x="7" y="0"/>
                  </a:moveTo>
                  <a:cubicBezTo>
                    <a:pt x="7" y="0"/>
                    <a:pt x="24" y="9"/>
                    <a:pt x="10" y="8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26" y="11"/>
                    <a:pt x="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  <a:ea typeface="+mn-ea"/>
              </a:endParaRPr>
            </a:p>
          </p:txBody>
        </p:sp>
        <p:sp>
          <p:nvSpPr>
            <p:cNvPr id="141" name="Freeform 533">
              <a:extLst>
                <a:ext uri="{FF2B5EF4-FFF2-40B4-BE49-F238E27FC236}">
                  <a16:creationId xmlns:a16="http://schemas.microsoft.com/office/drawing/2014/main" id="{0AECA69A-6EAC-0449-B3E0-7C6B1C9841A5}"/>
                </a:ext>
              </a:extLst>
            </p:cNvPr>
            <p:cNvSpPr>
              <a:spLocks/>
            </p:cNvSpPr>
            <p:nvPr/>
          </p:nvSpPr>
          <p:spPr bwMode="auto">
            <a:xfrm>
              <a:off x="1319" y="2643"/>
              <a:ext cx="17" cy="16"/>
            </a:xfrm>
            <a:custGeom>
              <a:avLst/>
              <a:gdLst>
                <a:gd name="T0" fmla="*/ 4 w 12"/>
                <a:gd name="T1" fmla="*/ 0 h 11"/>
                <a:gd name="T2" fmla="*/ 4 w 12"/>
                <a:gd name="T3" fmla="*/ 3 h 11"/>
                <a:gd name="T4" fmla="*/ 4 w 12"/>
                <a:gd name="T5" fmla="*/ 3 h 11"/>
                <a:gd name="T6" fmla="*/ 1 w 12"/>
                <a:gd name="T7" fmla="*/ 11 h 11"/>
                <a:gd name="T8" fmla="*/ 6 w 12"/>
                <a:gd name="T9" fmla="*/ 1 h 11"/>
                <a:gd name="T10" fmla="*/ 4 w 12"/>
                <a:gd name="T11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11">
                  <a:moveTo>
                    <a:pt x="4" y="0"/>
                  </a:moveTo>
                  <a:cubicBezTo>
                    <a:pt x="2" y="0"/>
                    <a:pt x="0" y="1"/>
                    <a:pt x="4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5" y="3"/>
                    <a:pt x="7" y="4"/>
                    <a:pt x="1" y="11"/>
                  </a:cubicBezTo>
                  <a:cubicBezTo>
                    <a:pt x="1" y="11"/>
                    <a:pt x="12" y="2"/>
                    <a:pt x="6" y="1"/>
                  </a:cubicBezTo>
                  <a:cubicBezTo>
                    <a:pt x="6" y="1"/>
                    <a:pt x="5" y="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  <a:ea typeface="+mn-ea"/>
              </a:endParaRPr>
            </a:p>
          </p:txBody>
        </p:sp>
        <p:sp>
          <p:nvSpPr>
            <p:cNvPr id="142" name="Freeform 534">
              <a:extLst>
                <a:ext uri="{FF2B5EF4-FFF2-40B4-BE49-F238E27FC236}">
                  <a16:creationId xmlns:a16="http://schemas.microsoft.com/office/drawing/2014/main" id="{530377C0-5145-734A-818E-65D0C59EEA6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02" y="2646"/>
              <a:ext cx="10" cy="16"/>
            </a:xfrm>
            <a:custGeom>
              <a:avLst/>
              <a:gdLst>
                <a:gd name="T0" fmla="*/ 6 w 7"/>
                <a:gd name="T1" fmla="*/ 2 h 11"/>
                <a:gd name="T2" fmla="*/ 2 w 7"/>
                <a:gd name="T3" fmla="*/ 8 h 11"/>
                <a:gd name="T4" fmla="*/ 3 w 7"/>
                <a:gd name="T5" fmla="*/ 11 h 11"/>
                <a:gd name="T6" fmla="*/ 7 w 7"/>
                <a:gd name="T7" fmla="*/ 10 h 11"/>
                <a:gd name="T8" fmla="*/ 6 w 7"/>
                <a:gd name="T9" fmla="*/ 2 h 11"/>
                <a:gd name="T10" fmla="*/ 6 w 7"/>
                <a:gd name="T11" fmla="*/ 0 h 11"/>
                <a:gd name="T12" fmla="*/ 6 w 7"/>
                <a:gd name="T13" fmla="*/ 2 h 11"/>
                <a:gd name="T14" fmla="*/ 6 w 7"/>
                <a:gd name="T15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" h="11">
                  <a:moveTo>
                    <a:pt x="6" y="2"/>
                  </a:moveTo>
                  <a:cubicBezTo>
                    <a:pt x="6" y="4"/>
                    <a:pt x="5" y="7"/>
                    <a:pt x="2" y="8"/>
                  </a:cubicBezTo>
                  <a:cubicBezTo>
                    <a:pt x="2" y="8"/>
                    <a:pt x="0" y="11"/>
                    <a:pt x="3" y="11"/>
                  </a:cubicBezTo>
                  <a:cubicBezTo>
                    <a:pt x="4" y="11"/>
                    <a:pt x="5" y="11"/>
                    <a:pt x="7" y="10"/>
                  </a:cubicBezTo>
                  <a:cubicBezTo>
                    <a:pt x="7" y="10"/>
                    <a:pt x="6" y="5"/>
                    <a:pt x="6" y="2"/>
                  </a:cubicBezTo>
                  <a:moveTo>
                    <a:pt x="6" y="0"/>
                  </a:moveTo>
                  <a:cubicBezTo>
                    <a:pt x="6" y="0"/>
                    <a:pt x="6" y="1"/>
                    <a:pt x="6" y="2"/>
                  </a:cubicBezTo>
                  <a:cubicBezTo>
                    <a:pt x="6" y="1"/>
                    <a:pt x="6" y="0"/>
                    <a:pt x="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  <a:ea typeface="+mn-ea"/>
              </a:endParaRPr>
            </a:p>
          </p:txBody>
        </p:sp>
        <p:sp>
          <p:nvSpPr>
            <p:cNvPr id="143" name="Freeform 535">
              <a:extLst>
                <a:ext uri="{FF2B5EF4-FFF2-40B4-BE49-F238E27FC236}">
                  <a16:creationId xmlns:a16="http://schemas.microsoft.com/office/drawing/2014/main" id="{84115934-C8A4-884C-B301-0A807CA436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" y="2650"/>
              <a:ext cx="16" cy="15"/>
            </a:xfrm>
            <a:custGeom>
              <a:avLst/>
              <a:gdLst>
                <a:gd name="T0" fmla="*/ 11 w 11"/>
                <a:gd name="T1" fmla="*/ 0 h 10"/>
                <a:gd name="T2" fmla="*/ 5 w 11"/>
                <a:gd name="T3" fmla="*/ 9 h 10"/>
                <a:gd name="T4" fmla="*/ 11 w 11"/>
                <a:gd name="T5" fmla="*/ 10 h 10"/>
                <a:gd name="T6" fmla="*/ 11 w 11"/>
                <a:gd name="T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0">
                  <a:moveTo>
                    <a:pt x="11" y="0"/>
                  </a:moveTo>
                  <a:cubicBezTo>
                    <a:pt x="11" y="0"/>
                    <a:pt x="4" y="5"/>
                    <a:pt x="5" y="9"/>
                  </a:cubicBezTo>
                  <a:cubicBezTo>
                    <a:pt x="5" y="9"/>
                    <a:pt x="5" y="10"/>
                    <a:pt x="11" y="10"/>
                  </a:cubicBezTo>
                  <a:cubicBezTo>
                    <a:pt x="11" y="10"/>
                    <a:pt x="0" y="10"/>
                    <a:pt x="1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  <a:ea typeface="+mn-ea"/>
              </a:endParaRPr>
            </a:p>
          </p:txBody>
        </p:sp>
        <p:sp>
          <p:nvSpPr>
            <p:cNvPr id="144" name="Freeform 536">
              <a:extLst>
                <a:ext uri="{FF2B5EF4-FFF2-40B4-BE49-F238E27FC236}">
                  <a16:creationId xmlns:a16="http://schemas.microsoft.com/office/drawing/2014/main" id="{E79227CE-78EA-D94F-B4F9-A42755A5D11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49" y="2684"/>
              <a:ext cx="77" cy="130"/>
            </a:xfrm>
            <a:custGeom>
              <a:avLst/>
              <a:gdLst>
                <a:gd name="T0" fmla="*/ 30 w 53"/>
                <a:gd name="T1" fmla="*/ 0 h 90"/>
                <a:gd name="T2" fmla="*/ 24 w 53"/>
                <a:gd name="T3" fmla="*/ 12 h 90"/>
                <a:gd name="T4" fmla="*/ 37 w 53"/>
                <a:gd name="T5" fmla="*/ 20 h 90"/>
                <a:gd name="T6" fmla="*/ 24 w 53"/>
                <a:gd name="T7" fmla="*/ 23 h 90"/>
                <a:gd name="T8" fmla="*/ 23 w 53"/>
                <a:gd name="T9" fmla="*/ 30 h 90"/>
                <a:gd name="T10" fmla="*/ 21 w 53"/>
                <a:gd name="T11" fmla="*/ 50 h 90"/>
                <a:gd name="T12" fmla="*/ 25 w 53"/>
                <a:gd name="T13" fmla="*/ 55 h 90"/>
                <a:gd name="T14" fmla="*/ 16 w 53"/>
                <a:gd name="T15" fmla="*/ 81 h 90"/>
                <a:gd name="T16" fmla="*/ 13 w 53"/>
                <a:gd name="T17" fmla="*/ 85 h 90"/>
                <a:gd name="T18" fmla="*/ 5 w 53"/>
                <a:gd name="T19" fmla="*/ 88 h 90"/>
                <a:gd name="T20" fmla="*/ 13 w 53"/>
                <a:gd name="T21" fmla="*/ 83 h 90"/>
                <a:gd name="T22" fmla="*/ 14 w 53"/>
                <a:gd name="T23" fmla="*/ 79 h 90"/>
                <a:gd name="T24" fmla="*/ 17 w 53"/>
                <a:gd name="T25" fmla="*/ 54 h 90"/>
                <a:gd name="T26" fmla="*/ 18 w 53"/>
                <a:gd name="T27" fmla="*/ 48 h 90"/>
                <a:gd name="T28" fmla="*/ 17 w 53"/>
                <a:gd name="T29" fmla="*/ 37 h 90"/>
                <a:gd name="T30" fmla="*/ 20 w 53"/>
                <a:gd name="T31" fmla="*/ 29 h 90"/>
                <a:gd name="T32" fmla="*/ 30 w 53"/>
                <a:gd name="T33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3" h="90">
                  <a:moveTo>
                    <a:pt x="30" y="0"/>
                  </a:moveTo>
                  <a:cubicBezTo>
                    <a:pt x="24" y="12"/>
                    <a:pt x="24" y="12"/>
                    <a:pt x="24" y="12"/>
                  </a:cubicBezTo>
                  <a:cubicBezTo>
                    <a:pt x="24" y="12"/>
                    <a:pt x="25" y="14"/>
                    <a:pt x="37" y="20"/>
                  </a:cubicBezTo>
                  <a:cubicBezTo>
                    <a:pt x="37" y="20"/>
                    <a:pt x="42" y="24"/>
                    <a:pt x="24" y="23"/>
                  </a:cubicBezTo>
                  <a:cubicBezTo>
                    <a:pt x="24" y="23"/>
                    <a:pt x="20" y="25"/>
                    <a:pt x="23" y="30"/>
                  </a:cubicBezTo>
                  <a:cubicBezTo>
                    <a:pt x="21" y="50"/>
                    <a:pt x="21" y="50"/>
                    <a:pt x="21" y="50"/>
                  </a:cubicBezTo>
                  <a:cubicBezTo>
                    <a:pt x="21" y="50"/>
                    <a:pt x="53" y="57"/>
                    <a:pt x="25" y="55"/>
                  </a:cubicBezTo>
                  <a:cubicBezTo>
                    <a:pt x="25" y="55"/>
                    <a:pt x="24" y="49"/>
                    <a:pt x="16" y="81"/>
                  </a:cubicBezTo>
                  <a:cubicBezTo>
                    <a:pt x="16" y="81"/>
                    <a:pt x="35" y="90"/>
                    <a:pt x="13" y="85"/>
                  </a:cubicBezTo>
                  <a:cubicBezTo>
                    <a:pt x="13" y="85"/>
                    <a:pt x="6" y="86"/>
                    <a:pt x="5" y="88"/>
                  </a:cubicBezTo>
                  <a:cubicBezTo>
                    <a:pt x="5" y="88"/>
                    <a:pt x="0" y="85"/>
                    <a:pt x="13" y="83"/>
                  </a:cubicBezTo>
                  <a:cubicBezTo>
                    <a:pt x="13" y="83"/>
                    <a:pt x="11" y="83"/>
                    <a:pt x="14" y="79"/>
                  </a:cubicBezTo>
                  <a:cubicBezTo>
                    <a:pt x="14" y="79"/>
                    <a:pt x="18" y="54"/>
                    <a:pt x="17" y="54"/>
                  </a:cubicBezTo>
                  <a:cubicBezTo>
                    <a:pt x="17" y="54"/>
                    <a:pt x="25" y="53"/>
                    <a:pt x="18" y="48"/>
                  </a:cubicBezTo>
                  <a:cubicBezTo>
                    <a:pt x="18" y="48"/>
                    <a:pt x="20" y="39"/>
                    <a:pt x="17" y="37"/>
                  </a:cubicBezTo>
                  <a:cubicBezTo>
                    <a:pt x="20" y="29"/>
                    <a:pt x="20" y="29"/>
                    <a:pt x="20" y="29"/>
                  </a:cubicBezTo>
                  <a:cubicBezTo>
                    <a:pt x="20" y="29"/>
                    <a:pt x="15" y="18"/>
                    <a:pt x="3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  <a:ea typeface="+mn-ea"/>
              </a:endParaRPr>
            </a:p>
          </p:txBody>
        </p:sp>
        <p:sp>
          <p:nvSpPr>
            <p:cNvPr id="145" name="Freeform 537">
              <a:extLst>
                <a:ext uri="{FF2B5EF4-FFF2-40B4-BE49-F238E27FC236}">
                  <a16:creationId xmlns:a16="http://schemas.microsoft.com/office/drawing/2014/main" id="{6B1A1132-5D9F-844C-B544-FDC2C38D3C3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8" y="2700"/>
              <a:ext cx="9" cy="30"/>
            </a:xfrm>
            <a:custGeom>
              <a:avLst/>
              <a:gdLst>
                <a:gd name="T0" fmla="*/ 3 w 6"/>
                <a:gd name="T1" fmla="*/ 7 h 21"/>
                <a:gd name="T2" fmla="*/ 5 w 6"/>
                <a:gd name="T3" fmla="*/ 7 h 21"/>
                <a:gd name="T4" fmla="*/ 3 w 6"/>
                <a:gd name="T5" fmla="*/ 3 h 21"/>
                <a:gd name="T6" fmla="*/ 2 w 6"/>
                <a:gd name="T7" fmla="*/ 3 h 21"/>
                <a:gd name="T8" fmla="*/ 0 w 6"/>
                <a:gd name="T9" fmla="*/ 7 h 21"/>
                <a:gd name="T10" fmla="*/ 1 w 6"/>
                <a:gd name="T11" fmla="*/ 11 h 21"/>
                <a:gd name="T12" fmla="*/ 1 w 6"/>
                <a:gd name="T13" fmla="*/ 17 h 21"/>
                <a:gd name="T14" fmla="*/ 1 w 6"/>
                <a:gd name="T15" fmla="*/ 15 h 21"/>
                <a:gd name="T16" fmla="*/ 0 w 6"/>
                <a:gd name="T17" fmla="*/ 16 h 21"/>
                <a:gd name="T18" fmla="*/ 2 w 6"/>
                <a:gd name="T19" fmla="*/ 21 h 21"/>
                <a:gd name="T20" fmla="*/ 2 w 6"/>
                <a:gd name="T21" fmla="*/ 19 h 21"/>
                <a:gd name="T22" fmla="*/ 5 w 6"/>
                <a:gd name="T23" fmla="*/ 13 h 21"/>
                <a:gd name="T24" fmla="*/ 1 w 6"/>
                <a:gd name="T25" fmla="*/ 7 h 21"/>
                <a:gd name="T26" fmla="*/ 3 w 6"/>
                <a:gd name="T27" fmla="*/ 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" h="21">
                  <a:moveTo>
                    <a:pt x="3" y="7"/>
                  </a:moveTo>
                  <a:cubicBezTo>
                    <a:pt x="5" y="7"/>
                    <a:pt x="5" y="7"/>
                    <a:pt x="5" y="7"/>
                  </a:cubicBezTo>
                  <a:cubicBezTo>
                    <a:pt x="5" y="7"/>
                    <a:pt x="6" y="3"/>
                    <a:pt x="3" y="3"/>
                  </a:cubicBezTo>
                  <a:cubicBezTo>
                    <a:pt x="3" y="3"/>
                    <a:pt x="3" y="0"/>
                    <a:pt x="2" y="3"/>
                  </a:cubicBezTo>
                  <a:cubicBezTo>
                    <a:pt x="2" y="3"/>
                    <a:pt x="1" y="3"/>
                    <a:pt x="0" y="7"/>
                  </a:cubicBezTo>
                  <a:cubicBezTo>
                    <a:pt x="0" y="7"/>
                    <a:pt x="0" y="10"/>
                    <a:pt x="1" y="11"/>
                  </a:cubicBezTo>
                  <a:cubicBezTo>
                    <a:pt x="1" y="11"/>
                    <a:pt x="6" y="17"/>
                    <a:pt x="1" y="17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1" y="15"/>
                    <a:pt x="0" y="13"/>
                    <a:pt x="0" y="16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19"/>
                  </a:cubicBezTo>
                  <a:cubicBezTo>
                    <a:pt x="2" y="19"/>
                    <a:pt x="6" y="18"/>
                    <a:pt x="5" y="13"/>
                  </a:cubicBezTo>
                  <a:cubicBezTo>
                    <a:pt x="5" y="13"/>
                    <a:pt x="1" y="9"/>
                    <a:pt x="1" y="7"/>
                  </a:cubicBezTo>
                  <a:cubicBezTo>
                    <a:pt x="1" y="7"/>
                    <a:pt x="2" y="2"/>
                    <a:pt x="3" y="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  <a:ea typeface="+mn-ea"/>
              </a:endParaRPr>
            </a:p>
          </p:txBody>
        </p:sp>
        <p:sp>
          <p:nvSpPr>
            <p:cNvPr id="146" name="Freeform 538">
              <a:extLst>
                <a:ext uri="{FF2B5EF4-FFF2-40B4-BE49-F238E27FC236}">
                  <a16:creationId xmlns:a16="http://schemas.microsoft.com/office/drawing/2014/main" id="{ED51705F-CF9E-FE4F-B072-698BF1867BE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" y="2704"/>
              <a:ext cx="9" cy="23"/>
            </a:xfrm>
            <a:custGeom>
              <a:avLst/>
              <a:gdLst>
                <a:gd name="T0" fmla="*/ 0 w 6"/>
                <a:gd name="T1" fmla="*/ 2 h 16"/>
                <a:gd name="T2" fmla="*/ 0 w 6"/>
                <a:gd name="T3" fmla="*/ 4 h 16"/>
                <a:gd name="T4" fmla="*/ 3 w 6"/>
                <a:gd name="T5" fmla="*/ 3 h 16"/>
                <a:gd name="T6" fmla="*/ 2 w 6"/>
                <a:gd name="T7" fmla="*/ 12 h 16"/>
                <a:gd name="T8" fmla="*/ 2 w 6"/>
                <a:gd name="T9" fmla="*/ 16 h 16"/>
                <a:gd name="T10" fmla="*/ 2 w 6"/>
                <a:gd name="T11" fmla="*/ 16 h 16"/>
                <a:gd name="T12" fmla="*/ 4 w 6"/>
                <a:gd name="T13" fmla="*/ 16 h 16"/>
                <a:gd name="T14" fmla="*/ 6 w 6"/>
                <a:gd name="T15" fmla="*/ 0 h 16"/>
                <a:gd name="T16" fmla="*/ 4 w 6"/>
                <a:gd name="T17" fmla="*/ 0 h 16"/>
                <a:gd name="T18" fmla="*/ 0 w 6"/>
                <a:gd name="T19" fmla="*/ 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" h="16">
                  <a:moveTo>
                    <a:pt x="0" y="2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2" y="9"/>
                    <a:pt x="2" y="12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4" y="16"/>
                    <a:pt x="5" y="5"/>
                    <a:pt x="6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2"/>
                    <a:pt x="0" y="2"/>
                    <a:pt x="0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  <a:ea typeface="+mn-ea"/>
              </a:endParaRPr>
            </a:p>
          </p:txBody>
        </p:sp>
        <p:sp>
          <p:nvSpPr>
            <p:cNvPr id="147" name="Freeform 539">
              <a:extLst>
                <a:ext uri="{FF2B5EF4-FFF2-40B4-BE49-F238E27FC236}">
                  <a16:creationId xmlns:a16="http://schemas.microsoft.com/office/drawing/2014/main" id="{CC1A6190-AF25-484B-A72C-79BF8DDFACB9}"/>
                </a:ext>
              </a:extLst>
            </p:cNvPr>
            <p:cNvSpPr>
              <a:spLocks/>
            </p:cNvSpPr>
            <p:nvPr/>
          </p:nvSpPr>
          <p:spPr bwMode="auto">
            <a:xfrm>
              <a:off x="1322" y="2723"/>
              <a:ext cx="6" cy="6"/>
            </a:xfrm>
            <a:custGeom>
              <a:avLst/>
              <a:gdLst>
                <a:gd name="T0" fmla="*/ 1 w 6"/>
                <a:gd name="T1" fmla="*/ 0 h 6"/>
                <a:gd name="T2" fmla="*/ 0 w 6"/>
                <a:gd name="T3" fmla="*/ 6 h 6"/>
                <a:gd name="T4" fmla="*/ 3 w 6"/>
                <a:gd name="T5" fmla="*/ 6 h 6"/>
                <a:gd name="T6" fmla="*/ 6 w 6"/>
                <a:gd name="T7" fmla="*/ 1 h 6"/>
                <a:gd name="T8" fmla="*/ 1 w 6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1" y="0"/>
                  </a:moveTo>
                  <a:lnTo>
                    <a:pt x="0" y="6"/>
                  </a:lnTo>
                  <a:lnTo>
                    <a:pt x="3" y="6"/>
                  </a:lnTo>
                  <a:lnTo>
                    <a:pt x="6" y="1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  <a:ea typeface="+mn-ea"/>
              </a:endParaRPr>
            </a:p>
          </p:txBody>
        </p:sp>
        <p:sp>
          <p:nvSpPr>
            <p:cNvPr id="148" name="Freeform 540">
              <a:extLst>
                <a:ext uri="{FF2B5EF4-FFF2-40B4-BE49-F238E27FC236}">
                  <a16:creationId xmlns:a16="http://schemas.microsoft.com/office/drawing/2014/main" id="{77662445-9116-0E45-8FAC-1B51723732A5}"/>
                </a:ext>
              </a:extLst>
            </p:cNvPr>
            <p:cNvSpPr>
              <a:spLocks/>
            </p:cNvSpPr>
            <p:nvPr/>
          </p:nvSpPr>
          <p:spPr bwMode="auto">
            <a:xfrm>
              <a:off x="1322" y="2723"/>
              <a:ext cx="6" cy="6"/>
            </a:xfrm>
            <a:custGeom>
              <a:avLst/>
              <a:gdLst>
                <a:gd name="T0" fmla="*/ 1 w 6"/>
                <a:gd name="T1" fmla="*/ 0 h 6"/>
                <a:gd name="T2" fmla="*/ 0 w 6"/>
                <a:gd name="T3" fmla="*/ 6 h 6"/>
                <a:gd name="T4" fmla="*/ 3 w 6"/>
                <a:gd name="T5" fmla="*/ 6 h 6"/>
                <a:gd name="T6" fmla="*/ 6 w 6"/>
                <a:gd name="T7" fmla="*/ 1 h 6"/>
                <a:gd name="T8" fmla="*/ 1 w 6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1" y="0"/>
                  </a:moveTo>
                  <a:lnTo>
                    <a:pt x="0" y="6"/>
                  </a:lnTo>
                  <a:lnTo>
                    <a:pt x="3" y="6"/>
                  </a:lnTo>
                  <a:lnTo>
                    <a:pt x="6" y="1"/>
                  </a:lnTo>
                  <a:lnTo>
                    <a:pt x="1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  <a:ea typeface="+mn-ea"/>
              </a:endParaRPr>
            </a:p>
          </p:txBody>
        </p:sp>
        <p:sp>
          <p:nvSpPr>
            <p:cNvPr id="149" name="Freeform 541">
              <a:extLst>
                <a:ext uri="{FF2B5EF4-FFF2-40B4-BE49-F238E27FC236}">
                  <a16:creationId xmlns:a16="http://schemas.microsoft.com/office/drawing/2014/main" id="{E57A2DCE-EB81-E343-B016-254023D60E8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94" y="2704"/>
              <a:ext cx="16" cy="25"/>
            </a:xfrm>
            <a:custGeom>
              <a:avLst/>
              <a:gdLst>
                <a:gd name="T0" fmla="*/ 6 w 11"/>
                <a:gd name="T1" fmla="*/ 1 h 17"/>
                <a:gd name="T2" fmla="*/ 2 w 11"/>
                <a:gd name="T3" fmla="*/ 4 h 17"/>
                <a:gd name="T4" fmla="*/ 1 w 11"/>
                <a:gd name="T5" fmla="*/ 12 h 17"/>
                <a:gd name="T6" fmla="*/ 3 w 11"/>
                <a:gd name="T7" fmla="*/ 16 h 17"/>
                <a:gd name="T8" fmla="*/ 6 w 11"/>
                <a:gd name="T9" fmla="*/ 16 h 17"/>
                <a:gd name="T10" fmla="*/ 9 w 11"/>
                <a:gd name="T11" fmla="*/ 12 h 17"/>
                <a:gd name="T12" fmla="*/ 10 w 11"/>
                <a:gd name="T13" fmla="*/ 4 h 17"/>
                <a:gd name="T14" fmla="*/ 6 w 11"/>
                <a:gd name="T15" fmla="*/ 1 h 17"/>
                <a:gd name="T16" fmla="*/ 6 w 11"/>
                <a:gd name="T17" fmla="*/ 13 h 17"/>
                <a:gd name="T18" fmla="*/ 4 w 11"/>
                <a:gd name="T19" fmla="*/ 12 h 17"/>
                <a:gd name="T20" fmla="*/ 5 w 11"/>
                <a:gd name="T21" fmla="*/ 4 h 17"/>
                <a:gd name="T22" fmla="*/ 8 w 11"/>
                <a:gd name="T23" fmla="*/ 4 h 17"/>
                <a:gd name="T24" fmla="*/ 6 w 11"/>
                <a:gd name="T25" fmla="*/ 13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" h="17">
                  <a:moveTo>
                    <a:pt x="6" y="1"/>
                  </a:moveTo>
                  <a:cubicBezTo>
                    <a:pt x="2" y="0"/>
                    <a:pt x="2" y="4"/>
                    <a:pt x="2" y="4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0" y="16"/>
                    <a:pt x="3" y="16"/>
                    <a:pt x="3" y="16"/>
                  </a:cubicBezTo>
                  <a:cubicBezTo>
                    <a:pt x="6" y="16"/>
                    <a:pt x="6" y="16"/>
                    <a:pt x="6" y="16"/>
                  </a:cubicBezTo>
                  <a:cubicBezTo>
                    <a:pt x="9" y="16"/>
                    <a:pt x="9" y="12"/>
                    <a:pt x="9" y="12"/>
                  </a:cubicBezTo>
                  <a:cubicBezTo>
                    <a:pt x="9" y="10"/>
                    <a:pt x="10" y="4"/>
                    <a:pt x="10" y="4"/>
                  </a:cubicBezTo>
                  <a:cubicBezTo>
                    <a:pt x="11" y="0"/>
                    <a:pt x="6" y="1"/>
                    <a:pt x="6" y="1"/>
                  </a:cubicBezTo>
                  <a:moveTo>
                    <a:pt x="6" y="13"/>
                  </a:moveTo>
                  <a:cubicBezTo>
                    <a:pt x="6" y="13"/>
                    <a:pt x="4" y="17"/>
                    <a:pt x="4" y="12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6" y="1"/>
                    <a:pt x="8" y="4"/>
                  </a:cubicBezTo>
                  <a:cubicBezTo>
                    <a:pt x="8" y="4"/>
                    <a:pt x="6" y="12"/>
                    <a:pt x="6" y="1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  <a:ea typeface="+mn-ea"/>
              </a:endParaRPr>
            </a:p>
          </p:txBody>
        </p:sp>
        <p:sp>
          <p:nvSpPr>
            <p:cNvPr id="150" name="Freeform 542">
              <a:extLst>
                <a:ext uri="{FF2B5EF4-FFF2-40B4-BE49-F238E27FC236}">
                  <a16:creationId xmlns:a16="http://schemas.microsoft.com/office/drawing/2014/main" id="{DF9AFB91-4259-154C-948B-6912F706F07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07" y="2704"/>
              <a:ext cx="16" cy="25"/>
            </a:xfrm>
            <a:custGeom>
              <a:avLst/>
              <a:gdLst>
                <a:gd name="T0" fmla="*/ 11 w 11"/>
                <a:gd name="T1" fmla="*/ 2 h 17"/>
                <a:gd name="T2" fmla="*/ 8 w 11"/>
                <a:gd name="T3" fmla="*/ 0 h 17"/>
                <a:gd name="T4" fmla="*/ 2 w 11"/>
                <a:gd name="T5" fmla="*/ 5 h 17"/>
                <a:gd name="T6" fmla="*/ 5 w 11"/>
                <a:gd name="T7" fmla="*/ 16 h 17"/>
                <a:gd name="T8" fmla="*/ 11 w 11"/>
                <a:gd name="T9" fmla="*/ 12 h 17"/>
                <a:gd name="T10" fmla="*/ 11 w 11"/>
                <a:gd name="T11" fmla="*/ 2 h 17"/>
                <a:gd name="T12" fmla="*/ 6 w 11"/>
                <a:gd name="T13" fmla="*/ 14 h 17"/>
                <a:gd name="T14" fmla="*/ 5 w 11"/>
                <a:gd name="T15" fmla="*/ 8 h 17"/>
                <a:gd name="T16" fmla="*/ 7 w 11"/>
                <a:gd name="T17" fmla="*/ 1 h 17"/>
                <a:gd name="T18" fmla="*/ 8 w 11"/>
                <a:gd name="T19" fmla="*/ 6 h 17"/>
                <a:gd name="T20" fmla="*/ 6 w 11"/>
                <a:gd name="T21" fmla="*/ 14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" h="17">
                  <a:moveTo>
                    <a:pt x="11" y="2"/>
                  </a:moveTo>
                  <a:cubicBezTo>
                    <a:pt x="11" y="2"/>
                    <a:pt x="11" y="0"/>
                    <a:pt x="8" y="0"/>
                  </a:cubicBezTo>
                  <a:cubicBezTo>
                    <a:pt x="8" y="0"/>
                    <a:pt x="3" y="0"/>
                    <a:pt x="2" y="5"/>
                  </a:cubicBezTo>
                  <a:cubicBezTo>
                    <a:pt x="2" y="5"/>
                    <a:pt x="0" y="17"/>
                    <a:pt x="5" y="16"/>
                  </a:cubicBezTo>
                  <a:cubicBezTo>
                    <a:pt x="5" y="16"/>
                    <a:pt x="11" y="17"/>
                    <a:pt x="11" y="12"/>
                  </a:cubicBezTo>
                  <a:cubicBezTo>
                    <a:pt x="11" y="2"/>
                    <a:pt x="11" y="2"/>
                    <a:pt x="11" y="2"/>
                  </a:cubicBezTo>
                  <a:moveTo>
                    <a:pt x="6" y="14"/>
                  </a:moveTo>
                  <a:cubicBezTo>
                    <a:pt x="6" y="14"/>
                    <a:pt x="4" y="15"/>
                    <a:pt x="5" y="8"/>
                  </a:cubicBezTo>
                  <a:cubicBezTo>
                    <a:pt x="5" y="8"/>
                    <a:pt x="4" y="1"/>
                    <a:pt x="7" y="1"/>
                  </a:cubicBezTo>
                  <a:cubicBezTo>
                    <a:pt x="7" y="1"/>
                    <a:pt x="8" y="1"/>
                    <a:pt x="8" y="6"/>
                  </a:cubicBezTo>
                  <a:cubicBezTo>
                    <a:pt x="8" y="6"/>
                    <a:pt x="9" y="15"/>
                    <a:pt x="6" y="1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  <a:ea typeface="+mn-ea"/>
              </a:endParaRPr>
            </a:p>
          </p:txBody>
        </p:sp>
        <p:sp>
          <p:nvSpPr>
            <p:cNvPr id="151" name="Freeform 543">
              <a:extLst>
                <a:ext uri="{FF2B5EF4-FFF2-40B4-BE49-F238E27FC236}">
                  <a16:creationId xmlns:a16="http://schemas.microsoft.com/office/drawing/2014/main" id="{D039CFE8-6456-7347-BA5E-2917B1CD45C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28" y="2702"/>
              <a:ext cx="14" cy="27"/>
            </a:xfrm>
            <a:custGeom>
              <a:avLst/>
              <a:gdLst>
                <a:gd name="T0" fmla="*/ 7 w 10"/>
                <a:gd name="T1" fmla="*/ 2 h 18"/>
                <a:gd name="T2" fmla="*/ 3 w 10"/>
                <a:gd name="T3" fmla="*/ 1 h 18"/>
                <a:gd name="T4" fmla="*/ 1 w 10"/>
                <a:gd name="T5" fmla="*/ 5 h 18"/>
                <a:gd name="T6" fmla="*/ 0 w 10"/>
                <a:gd name="T7" fmla="*/ 14 h 18"/>
                <a:gd name="T8" fmla="*/ 3 w 10"/>
                <a:gd name="T9" fmla="*/ 18 h 18"/>
                <a:gd name="T10" fmla="*/ 8 w 10"/>
                <a:gd name="T11" fmla="*/ 15 h 18"/>
                <a:gd name="T12" fmla="*/ 7 w 10"/>
                <a:gd name="T13" fmla="*/ 2 h 18"/>
                <a:gd name="T14" fmla="*/ 3 w 10"/>
                <a:gd name="T15" fmla="*/ 16 h 18"/>
                <a:gd name="T16" fmla="*/ 3 w 10"/>
                <a:gd name="T17" fmla="*/ 12 h 18"/>
                <a:gd name="T18" fmla="*/ 3 w 10"/>
                <a:gd name="T19" fmla="*/ 3 h 18"/>
                <a:gd name="T20" fmla="*/ 6 w 10"/>
                <a:gd name="T21" fmla="*/ 5 h 18"/>
                <a:gd name="T22" fmla="*/ 3 w 10"/>
                <a:gd name="T23" fmla="*/ 16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" h="18">
                  <a:moveTo>
                    <a:pt x="7" y="2"/>
                  </a:moveTo>
                  <a:cubicBezTo>
                    <a:pt x="7" y="2"/>
                    <a:pt x="5" y="0"/>
                    <a:pt x="3" y="1"/>
                  </a:cubicBezTo>
                  <a:cubicBezTo>
                    <a:pt x="3" y="1"/>
                    <a:pt x="0" y="0"/>
                    <a:pt x="1" y="5"/>
                  </a:cubicBezTo>
                  <a:cubicBezTo>
                    <a:pt x="1" y="5"/>
                    <a:pt x="1" y="9"/>
                    <a:pt x="0" y="14"/>
                  </a:cubicBezTo>
                  <a:cubicBezTo>
                    <a:pt x="0" y="14"/>
                    <a:pt x="0" y="18"/>
                    <a:pt x="3" y="18"/>
                  </a:cubicBezTo>
                  <a:cubicBezTo>
                    <a:pt x="3" y="18"/>
                    <a:pt x="7" y="18"/>
                    <a:pt x="8" y="15"/>
                  </a:cubicBezTo>
                  <a:cubicBezTo>
                    <a:pt x="8" y="15"/>
                    <a:pt x="10" y="2"/>
                    <a:pt x="7" y="2"/>
                  </a:cubicBezTo>
                  <a:moveTo>
                    <a:pt x="3" y="16"/>
                  </a:moveTo>
                  <a:cubicBezTo>
                    <a:pt x="3" y="16"/>
                    <a:pt x="2" y="15"/>
                    <a:pt x="3" y="12"/>
                  </a:cubicBezTo>
                  <a:cubicBezTo>
                    <a:pt x="3" y="12"/>
                    <a:pt x="3" y="4"/>
                    <a:pt x="3" y="3"/>
                  </a:cubicBezTo>
                  <a:cubicBezTo>
                    <a:pt x="3" y="3"/>
                    <a:pt x="5" y="1"/>
                    <a:pt x="6" y="5"/>
                  </a:cubicBezTo>
                  <a:cubicBezTo>
                    <a:pt x="6" y="5"/>
                    <a:pt x="7" y="17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  <a:ea typeface="+mn-ea"/>
              </a:endParaRPr>
            </a:p>
          </p:txBody>
        </p:sp>
        <p:sp>
          <p:nvSpPr>
            <p:cNvPr id="152" name="Freeform 544">
              <a:extLst>
                <a:ext uri="{FF2B5EF4-FFF2-40B4-BE49-F238E27FC236}">
                  <a16:creationId xmlns:a16="http://schemas.microsoft.com/office/drawing/2014/main" id="{439539D5-EDD5-7D45-B373-C4F6AB2349E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41" y="2701"/>
              <a:ext cx="10" cy="29"/>
            </a:xfrm>
            <a:custGeom>
              <a:avLst/>
              <a:gdLst>
                <a:gd name="T0" fmla="*/ 6 w 7"/>
                <a:gd name="T1" fmla="*/ 3 h 20"/>
                <a:gd name="T2" fmla="*/ 0 w 7"/>
                <a:gd name="T3" fmla="*/ 4 h 20"/>
                <a:gd name="T4" fmla="*/ 0 w 7"/>
                <a:gd name="T5" fmla="*/ 15 h 20"/>
                <a:gd name="T6" fmla="*/ 4 w 7"/>
                <a:gd name="T7" fmla="*/ 19 h 20"/>
                <a:gd name="T8" fmla="*/ 7 w 7"/>
                <a:gd name="T9" fmla="*/ 13 h 20"/>
                <a:gd name="T10" fmla="*/ 6 w 7"/>
                <a:gd name="T11" fmla="*/ 3 h 20"/>
                <a:gd name="T12" fmla="*/ 4 w 7"/>
                <a:gd name="T13" fmla="*/ 17 h 20"/>
                <a:gd name="T14" fmla="*/ 3 w 7"/>
                <a:gd name="T15" fmla="*/ 10 h 20"/>
                <a:gd name="T16" fmla="*/ 4 w 7"/>
                <a:gd name="T17" fmla="*/ 3 h 20"/>
                <a:gd name="T18" fmla="*/ 5 w 7"/>
                <a:gd name="T19" fmla="*/ 8 h 20"/>
                <a:gd name="T20" fmla="*/ 4 w 7"/>
                <a:gd name="T21" fmla="*/ 17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" h="20">
                  <a:moveTo>
                    <a:pt x="6" y="3"/>
                  </a:moveTo>
                  <a:cubicBezTo>
                    <a:pt x="2" y="0"/>
                    <a:pt x="0" y="4"/>
                    <a:pt x="0" y="4"/>
                  </a:cubicBezTo>
                  <a:cubicBezTo>
                    <a:pt x="2" y="4"/>
                    <a:pt x="0" y="15"/>
                    <a:pt x="0" y="15"/>
                  </a:cubicBezTo>
                  <a:cubicBezTo>
                    <a:pt x="0" y="19"/>
                    <a:pt x="4" y="19"/>
                    <a:pt x="4" y="19"/>
                  </a:cubicBezTo>
                  <a:cubicBezTo>
                    <a:pt x="7" y="20"/>
                    <a:pt x="7" y="13"/>
                    <a:pt x="7" y="13"/>
                  </a:cubicBezTo>
                  <a:cubicBezTo>
                    <a:pt x="7" y="4"/>
                    <a:pt x="6" y="3"/>
                    <a:pt x="6" y="3"/>
                  </a:cubicBezTo>
                  <a:moveTo>
                    <a:pt x="4" y="17"/>
                  </a:moveTo>
                  <a:cubicBezTo>
                    <a:pt x="4" y="17"/>
                    <a:pt x="2" y="17"/>
                    <a:pt x="3" y="10"/>
                  </a:cubicBezTo>
                  <a:cubicBezTo>
                    <a:pt x="3" y="10"/>
                    <a:pt x="2" y="3"/>
                    <a:pt x="4" y="3"/>
                  </a:cubicBezTo>
                  <a:cubicBezTo>
                    <a:pt x="4" y="3"/>
                    <a:pt x="5" y="3"/>
                    <a:pt x="5" y="8"/>
                  </a:cubicBezTo>
                  <a:cubicBezTo>
                    <a:pt x="5" y="8"/>
                    <a:pt x="6" y="17"/>
                    <a:pt x="4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  <a:ea typeface="+mn-ea"/>
              </a:endParaRPr>
            </a:p>
          </p:txBody>
        </p:sp>
        <p:sp>
          <p:nvSpPr>
            <p:cNvPr id="153" name="Freeform 545">
              <a:extLst>
                <a:ext uri="{FF2B5EF4-FFF2-40B4-BE49-F238E27FC236}">
                  <a16:creationId xmlns:a16="http://schemas.microsoft.com/office/drawing/2014/main" id="{F501CC4A-DE3A-794D-B84C-6F939457456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51" y="2704"/>
              <a:ext cx="7" cy="29"/>
            </a:xfrm>
            <a:custGeom>
              <a:avLst/>
              <a:gdLst>
                <a:gd name="T0" fmla="*/ 4 w 5"/>
                <a:gd name="T1" fmla="*/ 5 h 20"/>
                <a:gd name="T2" fmla="*/ 2 w 5"/>
                <a:gd name="T3" fmla="*/ 1 h 20"/>
                <a:gd name="T4" fmla="*/ 0 w 5"/>
                <a:gd name="T5" fmla="*/ 4 h 20"/>
                <a:gd name="T6" fmla="*/ 0 w 5"/>
                <a:gd name="T7" fmla="*/ 15 h 20"/>
                <a:gd name="T8" fmla="*/ 3 w 5"/>
                <a:gd name="T9" fmla="*/ 17 h 20"/>
                <a:gd name="T10" fmla="*/ 3 w 5"/>
                <a:gd name="T11" fmla="*/ 12 h 20"/>
                <a:gd name="T12" fmla="*/ 4 w 5"/>
                <a:gd name="T13" fmla="*/ 5 h 20"/>
                <a:gd name="T14" fmla="*/ 2 w 5"/>
                <a:gd name="T15" fmla="*/ 16 h 20"/>
                <a:gd name="T16" fmla="*/ 2 w 5"/>
                <a:gd name="T17" fmla="*/ 8 h 20"/>
                <a:gd name="T18" fmla="*/ 2 w 5"/>
                <a:gd name="T19" fmla="*/ 3 h 20"/>
                <a:gd name="T20" fmla="*/ 3 w 5"/>
                <a:gd name="T21" fmla="*/ 5 h 20"/>
                <a:gd name="T22" fmla="*/ 2 w 5"/>
                <a:gd name="T23" fmla="*/ 1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" h="20">
                  <a:moveTo>
                    <a:pt x="4" y="5"/>
                  </a:moveTo>
                  <a:cubicBezTo>
                    <a:pt x="4" y="5"/>
                    <a:pt x="4" y="1"/>
                    <a:pt x="2" y="1"/>
                  </a:cubicBezTo>
                  <a:cubicBezTo>
                    <a:pt x="2" y="1"/>
                    <a:pt x="0" y="0"/>
                    <a:pt x="0" y="4"/>
                  </a:cubicBezTo>
                  <a:cubicBezTo>
                    <a:pt x="0" y="4"/>
                    <a:pt x="1" y="7"/>
                    <a:pt x="0" y="15"/>
                  </a:cubicBezTo>
                  <a:cubicBezTo>
                    <a:pt x="0" y="15"/>
                    <a:pt x="0" y="20"/>
                    <a:pt x="3" y="17"/>
                  </a:cubicBezTo>
                  <a:cubicBezTo>
                    <a:pt x="3" y="17"/>
                    <a:pt x="5" y="17"/>
                    <a:pt x="3" y="12"/>
                  </a:cubicBezTo>
                  <a:cubicBezTo>
                    <a:pt x="3" y="12"/>
                    <a:pt x="3" y="6"/>
                    <a:pt x="4" y="5"/>
                  </a:cubicBezTo>
                  <a:moveTo>
                    <a:pt x="2" y="16"/>
                  </a:moveTo>
                  <a:cubicBezTo>
                    <a:pt x="2" y="16"/>
                    <a:pt x="0" y="16"/>
                    <a:pt x="2" y="8"/>
                  </a:cubicBezTo>
                  <a:cubicBezTo>
                    <a:pt x="2" y="8"/>
                    <a:pt x="1" y="4"/>
                    <a:pt x="2" y="3"/>
                  </a:cubicBezTo>
                  <a:cubicBezTo>
                    <a:pt x="2" y="3"/>
                    <a:pt x="3" y="2"/>
                    <a:pt x="3" y="5"/>
                  </a:cubicBezTo>
                  <a:cubicBezTo>
                    <a:pt x="3" y="5"/>
                    <a:pt x="3" y="16"/>
                    <a:pt x="2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  <a:ea typeface="+mn-ea"/>
              </a:endParaRPr>
            </a:p>
          </p:txBody>
        </p:sp>
        <p:sp>
          <p:nvSpPr>
            <p:cNvPr id="154" name="Freeform 546">
              <a:extLst>
                <a:ext uri="{FF2B5EF4-FFF2-40B4-BE49-F238E27FC236}">
                  <a16:creationId xmlns:a16="http://schemas.microsoft.com/office/drawing/2014/main" id="{918A8C82-6FD5-A648-8713-81BE39B644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326" y="2778"/>
              <a:ext cx="19" cy="25"/>
            </a:xfrm>
            <a:custGeom>
              <a:avLst/>
              <a:gdLst>
                <a:gd name="T0" fmla="*/ 11 w 13"/>
                <a:gd name="T1" fmla="*/ 7 h 17"/>
                <a:gd name="T2" fmla="*/ 0 w 13"/>
                <a:gd name="T3" fmla="*/ 5 h 17"/>
                <a:gd name="T4" fmla="*/ 2 w 13"/>
                <a:gd name="T5" fmla="*/ 17 h 17"/>
                <a:gd name="T6" fmla="*/ 11 w 13"/>
                <a:gd name="T7" fmla="*/ 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7">
                  <a:moveTo>
                    <a:pt x="11" y="7"/>
                  </a:moveTo>
                  <a:cubicBezTo>
                    <a:pt x="13" y="0"/>
                    <a:pt x="4" y="4"/>
                    <a:pt x="0" y="5"/>
                  </a:cubicBezTo>
                  <a:cubicBezTo>
                    <a:pt x="0" y="9"/>
                    <a:pt x="2" y="15"/>
                    <a:pt x="2" y="17"/>
                  </a:cubicBezTo>
                  <a:cubicBezTo>
                    <a:pt x="5" y="13"/>
                    <a:pt x="9" y="11"/>
                    <a:pt x="11" y="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  <a:ea typeface="+mn-ea"/>
              </a:endParaRPr>
            </a:p>
          </p:txBody>
        </p:sp>
        <p:sp>
          <p:nvSpPr>
            <p:cNvPr id="155" name="Freeform 547">
              <a:extLst>
                <a:ext uri="{FF2B5EF4-FFF2-40B4-BE49-F238E27FC236}">
                  <a16:creationId xmlns:a16="http://schemas.microsoft.com/office/drawing/2014/main" id="{8B309CA5-E6A6-B544-9B94-FF522AA68E3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54" y="2734"/>
              <a:ext cx="6" cy="66"/>
            </a:xfrm>
            <a:custGeom>
              <a:avLst/>
              <a:gdLst>
                <a:gd name="T0" fmla="*/ 2 w 4"/>
                <a:gd name="T1" fmla="*/ 36 h 45"/>
                <a:gd name="T2" fmla="*/ 2 w 4"/>
                <a:gd name="T3" fmla="*/ 42 h 45"/>
                <a:gd name="T4" fmla="*/ 3 w 4"/>
                <a:gd name="T5" fmla="*/ 45 h 45"/>
                <a:gd name="T6" fmla="*/ 4 w 4"/>
                <a:gd name="T7" fmla="*/ 45 h 45"/>
                <a:gd name="T8" fmla="*/ 2 w 4"/>
                <a:gd name="T9" fmla="*/ 36 h 45"/>
                <a:gd name="T10" fmla="*/ 2 w 4"/>
                <a:gd name="T11" fmla="*/ 36 h 45"/>
                <a:gd name="T12" fmla="*/ 2 w 4"/>
                <a:gd name="T13" fmla="*/ 36 h 45"/>
                <a:gd name="T14" fmla="*/ 2 w 4"/>
                <a:gd name="T15" fmla="*/ 0 h 45"/>
                <a:gd name="T16" fmla="*/ 1 w 4"/>
                <a:gd name="T17" fmla="*/ 2 h 45"/>
                <a:gd name="T18" fmla="*/ 1 w 4"/>
                <a:gd name="T19" fmla="*/ 2 h 45"/>
                <a:gd name="T20" fmla="*/ 1 w 4"/>
                <a:gd name="T21" fmla="*/ 17 h 45"/>
                <a:gd name="T22" fmla="*/ 1 w 4"/>
                <a:gd name="T23" fmla="*/ 28 h 45"/>
                <a:gd name="T24" fmla="*/ 1 w 4"/>
                <a:gd name="T25" fmla="*/ 18 h 45"/>
                <a:gd name="T26" fmla="*/ 2 w 4"/>
                <a:gd name="T27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45">
                  <a:moveTo>
                    <a:pt x="2" y="36"/>
                  </a:moveTo>
                  <a:cubicBezTo>
                    <a:pt x="2" y="39"/>
                    <a:pt x="2" y="42"/>
                    <a:pt x="2" y="42"/>
                  </a:cubicBezTo>
                  <a:cubicBezTo>
                    <a:pt x="1" y="44"/>
                    <a:pt x="2" y="45"/>
                    <a:pt x="3" y="45"/>
                  </a:cubicBezTo>
                  <a:cubicBezTo>
                    <a:pt x="4" y="45"/>
                    <a:pt x="4" y="45"/>
                    <a:pt x="4" y="45"/>
                  </a:cubicBezTo>
                  <a:cubicBezTo>
                    <a:pt x="2" y="36"/>
                    <a:pt x="2" y="36"/>
                    <a:pt x="2" y="36"/>
                  </a:cubicBezTo>
                  <a:cubicBezTo>
                    <a:pt x="2" y="36"/>
                    <a:pt x="2" y="36"/>
                    <a:pt x="2" y="36"/>
                  </a:cubicBezTo>
                  <a:cubicBezTo>
                    <a:pt x="2" y="36"/>
                    <a:pt x="2" y="36"/>
                    <a:pt x="2" y="36"/>
                  </a:cubicBezTo>
                  <a:moveTo>
                    <a:pt x="2" y="0"/>
                  </a:moveTo>
                  <a:cubicBezTo>
                    <a:pt x="1" y="1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3" y="2"/>
                    <a:pt x="1" y="17"/>
                    <a:pt x="1" y="17"/>
                  </a:cubicBezTo>
                  <a:cubicBezTo>
                    <a:pt x="0" y="18"/>
                    <a:pt x="0" y="24"/>
                    <a:pt x="1" y="28"/>
                  </a:cubicBezTo>
                  <a:cubicBezTo>
                    <a:pt x="1" y="23"/>
                    <a:pt x="1" y="18"/>
                    <a:pt x="1" y="18"/>
                  </a:cubicBezTo>
                  <a:cubicBezTo>
                    <a:pt x="3" y="13"/>
                    <a:pt x="2" y="2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  <a:ea typeface="+mn-ea"/>
              </a:endParaRPr>
            </a:p>
          </p:txBody>
        </p:sp>
        <p:sp>
          <p:nvSpPr>
            <p:cNvPr id="156" name="Freeform 548">
              <a:extLst>
                <a:ext uri="{FF2B5EF4-FFF2-40B4-BE49-F238E27FC236}">
                  <a16:creationId xmlns:a16="http://schemas.microsoft.com/office/drawing/2014/main" id="{6EE3CB24-75B0-5D4A-B620-303BC682AD46}"/>
                </a:ext>
              </a:extLst>
            </p:cNvPr>
            <p:cNvSpPr>
              <a:spLocks/>
            </p:cNvSpPr>
            <p:nvPr/>
          </p:nvSpPr>
          <p:spPr bwMode="auto">
            <a:xfrm>
              <a:off x="1368" y="2795"/>
              <a:ext cx="2" cy="2"/>
            </a:xfrm>
            <a:custGeom>
              <a:avLst/>
              <a:gdLst>
                <a:gd name="T0" fmla="*/ 1 w 1"/>
                <a:gd name="T1" fmla="*/ 0 h 1"/>
                <a:gd name="T2" fmla="*/ 0 w 1"/>
                <a:gd name="T3" fmla="*/ 1 h 1"/>
                <a:gd name="T4" fmla="*/ 0 w 1"/>
                <a:gd name="T5" fmla="*/ 1 h 1"/>
                <a:gd name="T6" fmla="*/ 1 w 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1" y="0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  <a:ea typeface="+mn-ea"/>
              </a:endParaRPr>
            </a:p>
          </p:txBody>
        </p:sp>
        <p:sp>
          <p:nvSpPr>
            <p:cNvPr id="157" name="Freeform 549">
              <a:extLst>
                <a:ext uri="{FF2B5EF4-FFF2-40B4-BE49-F238E27FC236}">
                  <a16:creationId xmlns:a16="http://schemas.microsoft.com/office/drawing/2014/main" id="{5F0C3FB2-77E9-4249-991E-D4E04BC9C83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60" y="2797"/>
              <a:ext cx="17" cy="9"/>
            </a:xfrm>
            <a:custGeom>
              <a:avLst/>
              <a:gdLst>
                <a:gd name="T0" fmla="*/ 6 w 12"/>
                <a:gd name="T1" fmla="*/ 1 h 6"/>
                <a:gd name="T2" fmla="*/ 6 w 12"/>
                <a:gd name="T3" fmla="*/ 1 h 6"/>
                <a:gd name="T4" fmla="*/ 6 w 12"/>
                <a:gd name="T5" fmla="*/ 1 h 6"/>
                <a:gd name="T6" fmla="*/ 9 w 12"/>
                <a:gd name="T7" fmla="*/ 3 h 6"/>
                <a:gd name="T8" fmla="*/ 10 w 12"/>
                <a:gd name="T9" fmla="*/ 4 h 6"/>
                <a:gd name="T10" fmla="*/ 12 w 12"/>
                <a:gd name="T11" fmla="*/ 5 h 6"/>
                <a:gd name="T12" fmla="*/ 12 w 12"/>
                <a:gd name="T13" fmla="*/ 6 h 6"/>
                <a:gd name="T14" fmla="*/ 12 w 12"/>
                <a:gd name="T15" fmla="*/ 6 h 6"/>
                <a:gd name="T16" fmla="*/ 7 w 12"/>
                <a:gd name="T17" fmla="*/ 2 h 6"/>
                <a:gd name="T18" fmla="*/ 6 w 12"/>
                <a:gd name="T19" fmla="*/ 1 h 6"/>
                <a:gd name="T20" fmla="*/ 6 w 12"/>
                <a:gd name="T21" fmla="*/ 1 h 6"/>
                <a:gd name="T22" fmla="*/ 6 w 12"/>
                <a:gd name="T23" fmla="*/ 1 h 6"/>
                <a:gd name="T24" fmla="*/ 6 w 12"/>
                <a:gd name="T25" fmla="*/ 1 h 6"/>
                <a:gd name="T26" fmla="*/ 4 w 12"/>
                <a:gd name="T27" fmla="*/ 0 h 6"/>
                <a:gd name="T28" fmla="*/ 0 w 12"/>
                <a:gd name="T29" fmla="*/ 2 h 6"/>
                <a:gd name="T30" fmla="*/ 4 w 12"/>
                <a:gd name="T31" fmla="*/ 0 h 6"/>
                <a:gd name="T32" fmla="*/ 4 w 12"/>
                <a:gd name="T33" fmla="*/ 0 h 6"/>
                <a:gd name="T34" fmla="*/ 6 w 12"/>
                <a:gd name="T35" fmla="*/ 0 h 6"/>
                <a:gd name="T36" fmla="*/ 5 w 12"/>
                <a:gd name="T37" fmla="*/ 1 h 6"/>
                <a:gd name="T38" fmla="*/ 5 w 12"/>
                <a:gd name="T39" fmla="*/ 1 h 6"/>
                <a:gd name="T40" fmla="*/ 5 w 12"/>
                <a:gd name="T41" fmla="*/ 1 h 6"/>
                <a:gd name="T42" fmla="*/ 5 w 12"/>
                <a:gd name="T43" fmla="*/ 1 h 6"/>
                <a:gd name="T44" fmla="*/ 6 w 12"/>
                <a:gd name="T45" fmla="*/ 1 h 6"/>
                <a:gd name="T46" fmla="*/ 5 w 12"/>
                <a:gd name="T47" fmla="*/ 1 h 6"/>
                <a:gd name="T48" fmla="*/ 6 w 12"/>
                <a:gd name="T49" fmla="*/ 0 h 6"/>
                <a:gd name="T50" fmla="*/ 6 w 12"/>
                <a:gd name="T5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2" h="6">
                  <a:moveTo>
                    <a:pt x="6" y="1"/>
                  </a:moveTo>
                  <a:cubicBezTo>
                    <a:pt x="6" y="1"/>
                    <a:pt x="6" y="1"/>
                    <a:pt x="6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10" y="4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6"/>
                    <a:pt x="11" y="3"/>
                    <a:pt x="7" y="2"/>
                  </a:cubicBezTo>
                  <a:cubicBezTo>
                    <a:pt x="7" y="2"/>
                    <a:pt x="7" y="1"/>
                    <a:pt x="6" y="1"/>
                  </a:cubicBezTo>
                  <a:moveTo>
                    <a:pt x="6" y="1"/>
                  </a:moveTo>
                  <a:cubicBezTo>
                    <a:pt x="6" y="1"/>
                    <a:pt x="6" y="1"/>
                    <a:pt x="6" y="1"/>
                  </a:cubicBezTo>
                  <a:cubicBezTo>
                    <a:pt x="6" y="1"/>
                    <a:pt x="6" y="1"/>
                    <a:pt x="6" y="1"/>
                  </a:cubicBezTo>
                  <a:moveTo>
                    <a:pt x="4" y="0"/>
                  </a:moveTo>
                  <a:cubicBezTo>
                    <a:pt x="2" y="0"/>
                    <a:pt x="1" y="1"/>
                    <a:pt x="0" y="2"/>
                  </a:cubicBezTo>
                  <a:cubicBezTo>
                    <a:pt x="2" y="2"/>
                    <a:pt x="4" y="1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moveTo>
                    <a:pt x="6" y="0"/>
                  </a:moveTo>
                  <a:cubicBezTo>
                    <a:pt x="5" y="0"/>
                    <a:pt x="5" y="1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6" y="1"/>
                    <a:pt x="6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  <a:ea typeface="+mn-ea"/>
              </a:endParaRPr>
            </a:p>
          </p:txBody>
        </p:sp>
        <p:sp>
          <p:nvSpPr>
            <p:cNvPr id="158" name="Freeform 550">
              <a:extLst>
                <a:ext uri="{FF2B5EF4-FFF2-40B4-BE49-F238E27FC236}">
                  <a16:creationId xmlns:a16="http://schemas.microsoft.com/office/drawing/2014/main" id="{32FF2BD3-6D26-1849-8944-6773BDFFA81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52" y="2694"/>
              <a:ext cx="5" cy="19"/>
            </a:xfrm>
            <a:custGeom>
              <a:avLst/>
              <a:gdLst>
                <a:gd name="T0" fmla="*/ 3 w 3"/>
                <a:gd name="T1" fmla="*/ 12 h 13"/>
                <a:gd name="T2" fmla="*/ 3 w 3"/>
                <a:gd name="T3" fmla="*/ 13 h 13"/>
                <a:gd name="T4" fmla="*/ 3 w 3"/>
                <a:gd name="T5" fmla="*/ 13 h 13"/>
                <a:gd name="T6" fmla="*/ 3 w 3"/>
                <a:gd name="T7" fmla="*/ 12 h 13"/>
                <a:gd name="T8" fmla="*/ 0 w 3"/>
                <a:gd name="T9" fmla="*/ 0 h 13"/>
                <a:gd name="T10" fmla="*/ 2 w 3"/>
                <a:gd name="T11" fmla="*/ 9 h 13"/>
                <a:gd name="T12" fmla="*/ 3 w 3"/>
                <a:gd name="T13" fmla="*/ 12 h 13"/>
                <a:gd name="T14" fmla="*/ 3 w 3"/>
                <a:gd name="T15" fmla="*/ 8 h 13"/>
                <a:gd name="T16" fmla="*/ 0 w 3"/>
                <a:gd name="T1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" h="13">
                  <a:moveTo>
                    <a:pt x="3" y="12"/>
                  </a:moveTo>
                  <a:cubicBezTo>
                    <a:pt x="3" y="13"/>
                    <a:pt x="3" y="13"/>
                    <a:pt x="3" y="13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3" y="13"/>
                    <a:pt x="3" y="13"/>
                    <a:pt x="3" y="12"/>
                  </a:cubicBezTo>
                  <a:moveTo>
                    <a:pt x="0" y="0"/>
                  </a:moveTo>
                  <a:cubicBezTo>
                    <a:pt x="1" y="4"/>
                    <a:pt x="2" y="6"/>
                    <a:pt x="2" y="9"/>
                  </a:cubicBezTo>
                  <a:cubicBezTo>
                    <a:pt x="3" y="10"/>
                    <a:pt x="3" y="11"/>
                    <a:pt x="3" y="12"/>
                  </a:cubicBezTo>
                  <a:cubicBezTo>
                    <a:pt x="3" y="9"/>
                    <a:pt x="3" y="8"/>
                    <a:pt x="3" y="8"/>
                  </a:cubicBezTo>
                  <a:cubicBezTo>
                    <a:pt x="2" y="5"/>
                    <a:pt x="1" y="2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  <a:ea typeface="+mn-ea"/>
              </a:endParaRPr>
            </a:p>
          </p:txBody>
        </p:sp>
        <p:sp>
          <p:nvSpPr>
            <p:cNvPr id="159" name="Freeform 551">
              <a:extLst>
                <a:ext uri="{FF2B5EF4-FFF2-40B4-BE49-F238E27FC236}">
                  <a16:creationId xmlns:a16="http://schemas.microsoft.com/office/drawing/2014/main" id="{1E25A36B-60D9-1346-80F9-616EC9490F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355" y="2707"/>
              <a:ext cx="2" cy="6"/>
            </a:xfrm>
            <a:custGeom>
              <a:avLst/>
              <a:gdLst>
                <a:gd name="T0" fmla="*/ 0 w 1"/>
                <a:gd name="T1" fmla="*/ 0 h 4"/>
                <a:gd name="T2" fmla="*/ 1 w 1"/>
                <a:gd name="T3" fmla="*/ 4 h 4"/>
                <a:gd name="T4" fmla="*/ 1 w 1"/>
                <a:gd name="T5" fmla="*/ 3 h 4"/>
                <a:gd name="T6" fmla="*/ 1 w 1"/>
                <a:gd name="T7" fmla="*/ 3 h 4"/>
                <a:gd name="T8" fmla="*/ 0 w 1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4">
                  <a:moveTo>
                    <a:pt x="0" y="0"/>
                  </a:moveTo>
                  <a:cubicBezTo>
                    <a:pt x="1" y="1"/>
                    <a:pt x="1" y="2"/>
                    <a:pt x="1" y="4"/>
                  </a:cubicBezTo>
                  <a:cubicBezTo>
                    <a:pt x="1" y="4"/>
                    <a:pt x="1" y="4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2"/>
                    <a:pt x="1" y="1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  <a:ea typeface="+mn-ea"/>
              </a:endParaRPr>
            </a:p>
          </p:txBody>
        </p:sp>
        <p:sp>
          <p:nvSpPr>
            <p:cNvPr id="160" name="Freeform 552">
              <a:extLst>
                <a:ext uri="{FF2B5EF4-FFF2-40B4-BE49-F238E27FC236}">
                  <a16:creationId xmlns:a16="http://schemas.microsoft.com/office/drawing/2014/main" id="{449BB3FC-55EF-6949-A847-ADD0C55879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86" y="2669"/>
              <a:ext cx="66" cy="39"/>
            </a:xfrm>
            <a:custGeom>
              <a:avLst/>
              <a:gdLst>
                <a:gd name="T0" fmla="*/ 7 w 46"/>
                <a:gd name="T1" fmla="*/ 24 h 27"/>
                <a:gd name="T2" fmla="*/ 6 w 46"/>
                <a:gd name="T3" fmla="*/ 25 h 27"/>
                <a:gd name="T4" fmla="*/ 7 w 46"/>
                <a:gd name="T5" fmla="*/ 25 h 27"/>
                <a:gd name="T6" fmla="*/ 7 w 46"/>
                <a:gd name="T7" fmla="*/ 24 h 27"/>
                <a:gd name="T8" fmla="*/ 14 w 46"/>
                <a:gd name="T9" fmla="*/ 13 h 27"/>
                <a:gd name="T10" fmla="*/ 17 w 46"/>
                <a:gd name="T11" fmla="*/ 7 h 27"/>
                <a:gd name="T12" fmla="*/ 24 w 46"/>
                <a:gd name="T13" fmla="*/ 19 h 27"/>
                <a:gd name="T14" fmla="*/ 34 w 46"/>
                <a:gd name="T15" fmla="*/ 19 h 27"/>
                <a:gd name="T16" fmla="*/ 32 w 46"/>
                <a:gd name="T17" fmla="*/ 20 h 27"/>
                <a:gd name="T18" fmla="*/ 31 w 46"/>
                <a:gd name="T19" fmla="*/ 20 h 27"/>
                <a:gd name="T20" fmla="*/ 18 w 46"/>
                <a:gd name="T21" fmla="*/ 26 h 27"/>
                <a:gd name="T22" fmla="*/ 15 w 46"/>
                <a:gd name="T23" fmla="*/ 13 h 27"/>
                <a:gd name="T24" fmla="*/ 14 w 46"/>
                <a:gd name="T25" fmla="*/ 13 h 27"/>
                <a:gd name="T26" fmla="*/ 14 w 46"/>
                <a:gd name="T27" fmla="*/ 13 h 27"/>
                <a:gd name="T28" fmla="*/ 14 w 46"/>
                <a:gd name="T29" fmla="*/ 13 h 27"/>
                <a:gd name="T30" fmla="*/ 15 w 46"/>
                <a:gd name="T31" fmla="*/ 0 h 27"/>
                <a:gd name="T32" fmla="*/ 13 w 46"/>
                <a:gd name="T33" fmla="*/ 13 h 27"/>
                <a:gd name="T34" fmla="*/ 8 w 46"/>
                <a:gd name="T35" fmla="*/ 10 h 27"/>
                <a:gd name="T36" fmla="*/ 7 w 46"/>
                <a:gd name="T37" fmla="*/ 10 h 27"/>
                <a:gd name="T38" fmla="*/ 0 w 46"/>
                <a:gd name="T39" fmla="*/ 22 h 27"/>
                <a:gd name="T40" fmla="*/ 4 w 46"/>
                <a:gd name="T41" fmla="*/ 24 h 27"/>
                <a:gd name="T42" fmla="*/ 5 w 46"/>
                <a:gd name="T43" fmla="*/ 24 h 27"/>
                <a:gd name="T44" fmla="*/ 7 w 46"/>
                <a:gd name="T45" fmla="*/ 24 h 27"/>
                <a:gd name="T46" fmla="*/ 3 w 46"/>
                <a:gd name="T47" fmla="*/ 21 h 27"/>
                <a:gd name="T48" fmla="*/ 1 w 46"/>
                <a:gd name="T49" fmla="*/ 22 h 27"/>
                <a:gd name="T50" fmla="*/ 6 w 46"/>
                <a:gd name="T51" fmla="*/ 10 h 27"/>
                <a:gd name="T52" fmla="*/ 6 w 46"/>
                <a:gd name="T53" fmla="*/ 11 h 27"/>
                <a:gd name="T54" fmla="*/ 7 w 46"/>
                <a:gd name="T55" fmla="*/ 25 h 27"/>
                <a:gd name="T56" fmla="*/ 9 w 46"/>
                <a:gd name="T57" fmla="*/ 26 h 27"/>
                <a:gd name="T58" fmla="*/ 11 w 46"/>
                <a:gd name="T59" fmla="*/ 25 h 27"/>
                <a:gd name="T60" fmla="*/ 12 w 46"/>
                <a:gd name="T61" fmla="*/ 25 h 27"/>
                <a:gd name="T62" fmla="*/ 12 w 46"/>
                <a:gd name="T63" fmla="*/ 25 h 27"/>
                <a:gd name="T64" fmla="*/ 16 w 46"/>
                <a:gd name="T65" fmla="*/ 27 h 27"/>
                <a:gd name="T66" fmla="*/ 18 w 46"/>
                <a:gd name="T67" fmla="*/ 27 h 27"/>
                <a:gd name="T68" fmla="*/ 23 w 46"/>
                <a:gd name="T69" fmla="*/ 24 h 27"/>
                <a:gd name="T70" fmla="*/ 33 w 46"/>
                <a:gd name="T71" fmla="*/ 21 h 27"/>
                <a:gd name="T72" fmla="*/ 34 w 46"/>
                <a:gd name="T73" fmla="*/ 21 h 27"/>
                <a:gd name="T74" fmla="*/ 35 w 46"/>
                <a:gd name="T75" fmla="*/ 21 h 27"/>
                <a:gd name="T76" fmla="*/ 33 w 46"/>
                <a:gd name="T77" fmla="*/ 23 h 27"/>
                <a:gd name="T78" fmla="*/ 34 w 46"/>
                <a:gd name="T79" fmla="*/ 23 h 27"/>
                <a:gd name="T80" fmla="*/ 40 w 46"/>
                <a:gd name="T81" fmla="*/ 19 h 27"/>
                <a:gd name="T82" fmla="*/ 37 w 46"/>
                <a:gd name="T83" fmla="*/ 17 h 27"/>
                <a:gd name="T84" fmla="*/ 30 w 46"/>
                <a:gd name="T85" fmla="*/ 8 h 27"/>
                <a:gd name="T86" fmla="*/ 32 w 46"/>
                <a:gd name="T87" fmla="*/ 9 h 27"/>
                <a:gd name="T88" fmla="*/ 46 w 46"/>
                <a:gd name="T89" fmla="*/ 17 h 27"/>
                <a:gd name="T90" fmla="*/ 45 w 46"/>
                <a:gd name="T91" fmla="*/ 14 h 27"/>
                <a:gd name="T92" fmla="*/ 32 w 46"/>
                <a:gd name="T93" fmla="*/ 1 h 27"/>
                <a:gd name="T94" fmla="*/ 28 w 46"/>
                <a:gd name="T95" fmla="*/ 3 h 27"/>
                <a:gd name="T96" fmla="*/ 22 w 46"/>
                <a:gd name="T97" fmla="*/ 2 h 27"/>
                <a:gd name="T98" fmla="*/ 17 w 46"/>
                <a:gd name="T99" fmla="*/ 1 h 27"/>
                <a:gd name="T100" fmla="*/ 16 w 46"/>
                <a:gd name="T101" fmla="*/ 0 h 27"/>
                <a:gd name="T102" fmla="*/ 16 w 46"/>
                <a:gd name="T103" fmla="*/ 0 h 27"/>
                <a:gd name="T104" fmla="*/ 16 w 46"/>
                <a:gd name="T105" fmla="*/ 0 h 27"/>
                <a:gd name="T106" fmla="*/ 16 w 46"/>
                <a:gd name="T107" fmla="*/ 0 h 27"/>
                <a:gd name="T108" fmla="*/ 16 w 46"/>
                <a:gd name="T109" fmla="*/ 0 h 27"/>
                <a:gd name="T110" fmla="*/ 15 w 46"/>
                <a:gd name="T111" fmla="*/ 0 h 27"/>
                <a:gd name="T112" fmla="*/ 32 w 46"/>
                <a:gd name="T113" fmla="*/ 0 h 27"/>
                <a:gd name="T114" fmla="*/ 32 w 46"/>
                <a:gd name="T115" fmla="*/ 1 h 27"/>
                <a:gd name="T116" fmla="*/ 32 w 46"/>
                <a:gd name="T117" fmla="*/ 0 h 27"/>
                <a:gd name="T118" fmla="*/ 32 w 46"/>
                <a:gd name="T119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6" h="27">
                  <a:moveTo>
                    <a:pt x="7" y="24"/>
                  </a:moveTo>
                  <a:cubicBezTo>
                    <a:pt x="7" y="25"/>
                    <a:pt x="7" y="25"/>
                    <a:pt x="6" y="25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7" y="25"/>
                    <a:pt x="7" y="25"/>
                    <a:pt x="7" y="24"/>
                  </a:cubicBezTo>
                  <a:moveTo>
                    <a:pt x="14" y="13"/>
                  </a:moveTo>
                  <a:cubicBezTo>
                    <a:pt x="15" y="13"/>
                    <a:pt x="17" y="12"/>
                    <a:pt x="17" y="7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4" y="19"/>
                    <a:pt x="31" y="19"/>
                    <a:pt x="34" y="19"/>
                  </a:cubicBezTo>
                  <a:cubicBezTo>
                    <a:pt x="37" y="19"/>
                    <a:pt x="37" y="19"/>
                    <a:pt x="32" y="20"/>
                  </a:cubicBezTo>
                  <a:cubicBezTo>
                    <a:pt x="32" y="20"/>
                    <a:pt x="32" y="20"/>
                    <a:pt x="31" y="20"/>
                  </a:cubicBezTo>
                  <a:cubicBezTo>
                    <a:pt x="29" y="20"/>
                    <a:pt x="24" y="21"/>
                    <a:pt x="18" y="26"/>
                  </a:cubicBezTo>
                  <a:cubicBezTo>
                    <a:pt x="18" y="26"/>
                    <a:pt x="18" y="13"/>
                    <a:pt x="15" y="13"/>
                  </a:cubicBezTo>
                  <a:cubicBezTo>
                    <a:pt x="15" y="13"/>
                    <a:pt x="15" y="13"/>
                    <a:pt x="14" y="13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4" y="13"/>
                    <a:pt x="14" y="13"/>
                    <a:pt x="14" y="13"/>
                  </a:cubicBezTo>
                  <a:moveTo>
                    <a:pt x="15" y="0"/>
                  </a:moveTo>
                  <a:cubicBezTo>
                    <a:pt x="15" y="0"/>
                    <a:pt x="19" y="13"/>
                    <a:pt x="13" y="13"/>
                  </a:cubicBezTo>
                  <a:cubicBezTo>
                    <a:pt x="12" y="13"/>
                    <a:pt x="10" y="12"/>
                    <a:pt x="8" y="10"/>
                  </a:cubicBezTo>
                  <a:cubicBezTo>
                    <a:pt x="8" y="10"/>
                    <a:pt x="7" y="10"/>
                    <a:pt x="7" y="10"/>
                  </a:cubicBezTo>
                  <a:cubicBezTo>
                    <a:pt x="6" y="10"/>
                    <a:pt x="4" y="11"/>
                    <a:pt x="0" y="22"/>
                  </a:cubicBezTo>
                  <a:cubicBezTo>
                    <a:pt x="0" y="22"/>
                    <a:pt x="1" y="23"/>
                    <a:pt x="4" y="24"/>
                  </a:cubicBezTo>
                  <a:cubicBezTo>
                    <a:pt x="5" y="24"/>
                    <a:pt x="5" y="24"/>
                    <a:pt x="5" y="24"/>
                  </a:cubicBezTo>
                  <a:cubicBezTo>
                    <a:pt x="7" y="24"/>
                    <a:pt x="7" y="24"/>
                    <a:pt x="7" y="24"/>
                  </a:cubicBezTo>
                  <a:cubicBezTo>
                    <a:pt x="6" y="23"/>
                    <a:pt x="5" y="21"/>
                    <a:pt x="3" y="21"/>
                  </a:cubicBezTo>
                  <a:cubicBezTo>
                    <a:pt x="2" y="21"/>
                    <a:pt x="1" y="21"/>
                    <a:pt x="1" y="22"/>
                  </a:cubicBezTo>
                  <a:cubicBezTo>
                    <a:pt x="1" y="22"/>
                    <a:pt x="5" y="10"/>
                    <a:pt x="6" y="10"/>
                  </a:cubicBezTo>
                  <a:cubicBezTo>
                    <a:pt x="6" y="10"/>
                    <a:pt x="6" y="10"/>
                    <a:pt x="6" y="11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8" y="25"/>
                    <a:pt x="8" y="25"/>
                    <a:pt x="9" y="26"/>
                  </a:cubicBezTo>
                  <a:cubicBezTo>
                    <a:pt x="9" y="25"/>
                    <a:pt x="10" y="25"/>
                    <a:pt x="11" y="25"/>
                  </a:cubicBezTo>
                  <a:cubicBezTo>
                    <a:pt x="11" y="25"/>
                    <a:pt x="11" y="25"/>
                    <a:pt x="12" y="25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13" y="25"/>
                    <a:pt x="16" y="25"/>
                    <a:pt x="16" y="27"/>
                  </a:cubicBezTo>
                  <a:cubicBezTo>
                    <a:pt x="17" y="27"/>
                    <a:pt x="17" y="27"/>
                    <a:pt x="18" y="27"/>
                  </a:cubicBezTo>
                  <a:cubicBezTo>
                    <a:pt x="19" y="25"/>
                    <a:pt x="21" y="25"/>
                    <a:pt x="23" y="24"/>
                  </a:cubicBezTo>
                  <a:cubicBezTo>
                    <a:pt x="26" y="23"/>
                    <a:pt x="30" y="21"/>
                    <a:pt x="33" y="21"/>
                  </a:cubicBezTo>
                  <a:cubicBezTo>
                    <a:pt x="33" y="21"/>
                    <a:pt x="34" y="21"/>
                    <a:pt x="34" y="21"/>
                  </a:cubicBezTo>
                  <a:cubicBezTo>
                    <a:pt x="34" y="21"/>
                    <a:pt x="34" y="21"/>
                    <a:pt x="35" y="21"/>
                  </a:cubicBezTo>
                  <a:cubicBezTo>
                    <a:pt x="35" y="21"/>
                    <a:pt x="36" y="21"/>
                    <a:pt x="33" y="23"/>
                  </a:cubicBezTo>
                  <a:cubicBezTo>
                    <a:pt x="33" y="23"/>
                    <a:pt x="34" y="23"/>
                    <a:pt x="34" y="23"/>
                  </a:cubicBezTo>
                  <a:cubicBezTo>
                    <a:pt x="35" y="23"/>
                    <a:pt x="37" y="21"/>
                    <a:pt x="40" y="19"/>
                  </a:cubicBezTo>
                  <a:cubicBezTo>
                    <a:pt x="40" y="19"/>
                    <a:pt x="35" y="19"/>
                    <a:pt x="37" y="17"/>
                  </a:cubicBezTo>
                  <a:cubicBezTo>
                    <a:pt x="37" y="17"/>
                    <a:pt x="25" y="8"/>
                    <a:pt x="30" y="8"/>
                  </a:cubicBezTo>
                  <a:cubicBezTo>
                    <a:pt x="31" y="8"/>
                    <a:pt x="31" y="9"/>
                    <a:pt x="32" y="9"/>
                  </a:cubicBezTo>
                  <a:cubicBezTo>
                    <a:pt x="32" y="9"/>
                    <a:pt x="40" y="9"/>
                    <a:pt x="46" y="17"/>
                  </a:cubicBezTo>
                  <a:cubicBezTo>
                    <a:pt x="46" y="16"/>
                    <a:pt x="45" y="15"/>
                    <a:pt x="45" y="14"/>
                  </a:cubicBezTo>
                  <a:cubicBezTo>
                    <a:pt x="45" y="14"/>
                    <a:pt x="36" y="5"/>
                    <a:pt x="32" y="1"/>
                  </a:cubicBezTo>
                  <a:cubicBezTo>
                    <a:pt x="32" y="2"/>
                    <a:pt x="31" y="3"/>
                    <a:pt x="28" y="3"/>
                  </a:cubicBezTo>
                  <a:cubicBezTo>
                    <a:pt x="26" y="3"/>
                    <a:pt x="25" y="3"/>
                    <a:pt x="22" y="2"/>
                  </a:cubicBezTo>
                  <a:cubicBezTo>
                    <a:pt x="22" y="2"/>
                    <a:pt x="20" y="1"/>
                    <a:pt x="17" y="1"/>
                  </a:cubicBezTo>
                  <a:cubicBezTo>
                    <a:pt x="17" y="1"/>
                    <a:pt x="16" y="1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5" y="0"/>
                    <a:pt x="15" y="0"/>
                    <a:pt x="15" y="0"/>
                  </a:cubicBezTo>
                  <a:moveTo>
                    <a:pt x="32" y="0"/>
                  </a:moveTo>
                  <a:cubicBezTo>
                    <a:pt x="32" y="1"/>
                    <a:pt x="32" y="1"/>
                    <a:pt x="32" y="1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0"/>
                    <a:pt x="32" y="0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  <a:ea typeface="+mn-ea"/>
              </a:endParaRPr>
            </a:p>
          </p:txBody>
        </p:sp>
        <p:sp>
          <p:nvSpPr>
            <p:cNvPr id="161" name="Freeform 553">
              <a:extLst>
                <a:ext uri="{FF2B5EF4-FFF2-40B4-BE49-F238E27FC236}">
                  <a16:creationId xmlns:a16="http://schemas.microsoft.com/office/drawing/2014/main" id="{BF3AE544-C9F7-1141-8ADE-AAD5FBC95C5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" y="2684"/>
              <a:ext cx="9" cy="21"/>
            </a:xfrm>
            <a:custGeom>
              <a:avLst/>
              <a:gdLst>
                <a:gd name="T0" fmla="*/ 5 w 6"/>
                <a:gd name="T1" fmla="*/ 0 h 15"/>
                <a:gd name="T2" fmla="*/ 0 w 6"/>
                <a:gd name="T3" fmla="*/ 12 h 15"/>
                <a:gd name="T4" fmla="*/ 2 w 6"/>
                <a:gd name="T5" fmla="*/ 11 h 15"/>
                <a:gd name="T6" fmla="*/ 6 w 6"/>
                <a:gd name="T7" fmla="*/ 14 h 15"/>
                <a:gd name="T8" fmla="*/ 6 w 6"/>
                <a:gd name="T9" fmla="*/ 14 h 15"/>
                <a:gd name="T10" fmla="*/ 6 w 6"/>
                <a:gd name="T11" fmla="*/ 14 h 15"/>
                <a:gd name="T12" fmla="*/ 6 w 6"/>
                <a:gd name="T13" fmla="*/ 15 h 15"/>
                <a:gd name="T14" fmla="*/ 6 w 6"/>
                <a:gd name="T15" fmla="*/ 15 h 15"/>
                <a:gd name="T16" fmla="*/ 5 w 6"/>
                <a:gd name="T17" fmla="*/ 1 h 15"/>
                <a:gd name="T18" fmla="*/ 5 w 6"/>
                <a:gd name="T19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" h="15">
                  <a:moveTo>
                    <a:pt x="5" y="0"/>
                  </a:moveTo>
                  <a:cubicBezTo>
                    <a:pt x="4" y="0"/>
                    <a:pt x="0" y="12"/>
                    <a:pt x="0" y="12"/>
                  </a:cubicBezTo>
                  <a:cubicBezTo>
                    <a:pt x="0" y="11"/>
                    <a:pt x="1" y="11"/>
                    <a:pt x="2" y="11"/>
                  </a:cubicBezTo>
                  <a:cubicBezTo>
                    <a:pt x="4" y="11"/>
                    <a:pt x="5" y="13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  <a:ea typeface="+mn-ea"/>
              </a:endParaRPr>
            </a:p>
          </p:txBody>
        </p:sp>
        <p:sp>
          <p:nvSpPr>
            <p:cNvPr id="162" name="Freeform 554">
              <a:extLst>
                <a:ext uri="{FF2B5EF4-FFF2-40B4-BE49-F238E27FC236}">
                  <a16:creationId xmlns:a16="http://schemas.microsoft.com/office/drawing/2014/main" id="{63BAAD66-E73B-514F-8EAB-72C1DEAADFC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06" y="2679"/>
              <a:ext cx="33" cy="28"/>
            </a:xfrm>
            <a:custGeom>
              <a:avLst/>
              <a:gdLst>
                <a:gd name="T0" fmla="*/ 0 w 23"/>
                <a:gd name="T1" fmla="*/ 6 h 19"/>
                <a:gd name="T2" fmla="*/ 0 w 23"/>
                <a:gd name="T3" fmla="*/ 6 h 19"/>
                <a:gd name="T4" fmla="*/ 0 w 23"/>
                <a:gd name="T5" fmla="*/ 6 h 19"/>
                <a:gd name="T6" fmla="*/ 3 w 23"/>
                <a:gd name="T7" fmla="*/ 0 h 19"/>
                <a:gd name="T8" fmla="*/ 0 w 23"/>
                <a:gd name="T9" fmla="*/ 6 h 19"/>
                <a:gd name="T10" fmla="*/ 1 w 23"/>
                <a:gd name="T11" fmla="*/ 6 h 19"/>
                <a:gd name="T12" fmla="*/ 4 w 23"/>
                <a:gd name="T13" fmla="*/ 19 h 19"/>
                <a:gd name="T14" fmla="*/ 17 w 23"/>
                <a:gd name="T15" fmla="*/ 13 h 19"/>
                <a:gd name="T16" fmla="*/ 18 w 23"/>
                <a:gd name="T17" fmla="*/ 13 h 19"/>
                <a:gd name="T18" fmla="*/ 20 w 23"/>
                <a:gd name="T19" fmla="*/ 12 h 19"/>
                <a:gd name="T20" fmla="*/ 10 w 23"/>
                <a:gd name="T21" fmla="*/ 12 h 19"/>
                <a:gd name="T22" fmla="*/ 3 w 23"/>
                <a:gd name="T2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3" h="19">
                  <a:moveTo>
                    <a:pt x="0" y="6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moveTo>
                    <a:pt x="3" y="0"/>
                  </a:moveTo>
                  <a:cubicBezTo>
                    <a:pt x="3" y="5"/>
                    <a:pt x="1" y="6"/>
                    <a:pt x="0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4" y="6"/>
                    <a:pt x="4" y="19"/>
                    <a:pt x="4" y="19"/>
                  </a:cubicBezTo>
                  <a:cubicBezTo>
                    <a:pt x="10" y="14"/>
                    <a:pt x="15" y="13"/>
                    <a:pt x="17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23" y="12"/>
                    <a:pt x="23" y="12"/>
                    <a:pt x="20" y="12"/>
                  </a:cubicBezTo>
                  <a:cubicBezTo>
                    <a:pt x="17" y="12"/>
                    <a:pt x="10" y="12"/>
                    <a:pt x="10" y="12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  <a:ea typeface="+mn-ea"/>
              </a:endParaRPr>
            </a:p>
          </p:txBody>
        </p:sp>
        <p:pic>
          <p:nvPicPr>
            <p:cNvPr id="163" name="Picture 555">
              <a:extLst>
                <a:ext uri="{FF2B5EF4-FFF2-40B4-BE49-F238E27FC236}">
                  <a16:creationId xmlns:a16="http://schemas.microsoft.com/office/drawing/2014/main" id="{9E47D0A6-BE28-D846-9C56-5C96E2E011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03" y="2664"/>
              <a:ext cx="11" cy="1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64" name="Freeform 556">
              <a:extLst>
                <a:ext uri="{FF2B5EF4-FFF2-40B4-BE49-F238E27FC236}">
                  <a16:creationId xmlns:a16="http://schemas.microsoft.com/office/drawing/2014/main" id="{E62FB6F9-7287-F541-B640-99C86F1738BB}"/>
                </a:ext>
              </a:extLst>
            </p:cNvPr>
            <p:cNvSpPr>
              <a:spLocks/>
            </p:cNvSpPr>
            <p:nvPr/>
          </p:nvSpPr>
          <p:spPr bwMode="auto">
            <a:xfrm>
              <a:off x="1309" y="2669"/>
              <a:ext cx="1" cy="1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  <a:gd name="T4" fmla="*/ 1 w 1"/>
                <a:gd name="T5" fmla="*/ 1 h 1"/>
                <a:gd name="T6" fmla="*/ 1 w 1"/>
                <a:gd name="T7" fmla="*/ 1 h 1"/>
                <a:gd name="T8" fmla="*/ 0 w 1"/>
                <a:gd name="T9" fmla="*/ 0 h 1"/>
                <a:gd name="T10" fmla="*/ 0 w 1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  <a:ea typeface="+mn-ea"/>
              </a:endParaRPr>
            </a:p>
          </p:txBody>
        </p:sp>
        <p:sp>
          <p:nvSpPr>
            <p:cNvPr id="165" name="Freeform 557">
              <a:extLst>
                <a:ext uri="{FF2B5EF4-FFF2-40B4-BE49-F238E27FC236}">
                  <a16:creationId xmlns:a16="http://schemas.microsoft.com/office/drawing/2014/main" id="{50CAD769-1DC5-F142-B1AA-9C1C4D4A2D6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18" y="2704"/>
              <a:ext cx="40" cy="30"/>
            </a:xfrm>
            <a:custGeom>
              <a:avLst/>
              <a:gdLst>
                <a:gd name="T0" fmla="*/ 19 w 28"/>
                <a:gd name="T1" fmla="*/ 10 h 21"/>
                <a:gd name="T2" fmla="*/ 19 w 28"/>
                <a:gd name="T3" fmla="*/ 10 h 21"/>
                <a:gd name="T4" fmla="*/ 20 w 28"/>
                <a:gd name="T5" fmla="*/ 15 h 21"/>
                <a:gd name="T6" fmla="*/ 20 w 28"/>
                <a:gd name="T7" fmla="*/ 15 h 21"/>
                <a:gd name="T8" fmla="*/ 20 w 28"/>
                <a:gd name="T9" fmla="*/ 15 h 21"/>
                <a:gd name="T10" fmla="*/ 21 w 28"/>
                <a:gd name="T11" fmla="*/ 10 h 21"/>
                <a:gd name="T12" fmla="*/ 19 w 28"/>
                <a:gd name="T13" fmla="*/ 10 h 21"/>
                <a:gd name="T14" fmla="*/ 8 w 28"/>
                <a:gd name="T15" fmla="*/ 9 h 21"/>
                <a:gd name="T16" fmla="*/ 3 w 28"/>
                <a:gd name="T17" fmla="*/ 14 h 21"/>
                <a:gd name="T18" fmla="*/ 2 w 28"/>
                <a:gd name="T19" fmla="*/ 15 h 21"/>
                <a:gd name="T20" fmla="*/ 0 w 28"/>
                <a:gd name="T21" fmla="*/ 20 h 21"/>
                <a:gd name="T22" fmla="*/ 10 w 28"/>
                <a:gd name="T23" fmla="*/ 17 h 21"/>
                <a:gd name="T24" fmla="*/ 7 w 28"/>
                <a:gd name="T25" fmla="*/ 13 h 21"/>
                <a:gd name="T26" fmla="*/ 7 w 28"/>
                <a:gd name="T27" fmla="*/ 14 h 21"/>
                <a:gd name="T28" fmla="*/ 5 w 28"/>
                <a:gd name="T29" fmla="*/ 17 h 21"/>
                <a:gd name="T30" fmla="*/ 3 w 28"/>
                <a:gd name="T31" fmla="*/ 17 h 21"/>
                <a:gd name="T32" fmla="*/ 4 w 28"/>
                <a:gd name="T33" fmla="*/ 13 h 21"/>
                <a:gd name="T34" fmla="*/ 6 w 28"/>
                <a:gd name="T35" fmla="*/ 13 h 21"/>
                <a:gd name="T36" fmla="*/ 8 w 28"/>
                <a:gd name="T37" fmla="*/ 10 h 21"/>
                <a:gd name="T38" fmla="*/ 8 w 28"/>
                <a:gd name="T39" fmla="*/ 9 h 21"/>
                <a:gd name="T40" fmla="*/ 27 w 28"/>
                <a:gd name="T41" fmla="*/ 6 h 21"/>
                <a:gd name="T42" fmla="*/ 26 w 28"/>
                <a:gd name="T43" fmla="*/ 11 h 21"/>
                <a:gd name="T44" fmla="*/ 26 w 28"/>
                <a:gd name="T45" fmla="*/ 12 h 21"/>
                <a:gd name="T46" fmla="*/ 27 w 28"/>
                <a:gd name="T47" fmla="*/ 15 h 21"/>
                <a:gd name="T48" fmla="*/ 27 w 28"/>
                <a:gd name="T49" fmla="*/ 21 h 21"/>
                <a:gd name="T50" fmla="*/ 27 w 28"/>
                <a:gd name="T51" fmla="*/ 21 h 21"/>
                <a:gd name="T52" fmla="*/ 27 w 28"/>
                <a:gd name="T53" fmla="*/ 6 h 21"/>
                <a:gd name="T54" fmla="*/ 13 w 28"/>
                <a:gd name="T55" fmla="*/ 5 h 21"/>
                <a:gd name="T56" fmla="*/ 10 w 28"/>
                <a:gd name="T57" fmla="*/ 8 h 21"/>
                <a:gd name="T58" fmla="*/ 10 w 28"/>
                <a:gd name="T59" fmla="*/ 8 h 21"/>
                <a:gd name="T60" fmla="*/ 13 w 28"/>
                <a:gd name="T61" fmla="*/ 6 h 21"/>
                <a:gd name="T62" fmla="*/ 13 w 28"/>
                <a:gd name="T63" fmla="*/ 5 h 21"/>
                <a:gd name="T64" fmla="*/ 8 w 28"/>
                <a:gd name="T65" fmla="*/ 2 h 21"/>
                <a:gd name="T66" fmla="*/ 5 w 28"/>
                <a:gd name="T67" fmla="*/ 5 h 21"/>
                <a:gd name="T68" fmla="*/ 6 w 28"/>
                <a:gd name="T69" fmla="*/ 6 h 21"/>
                <a:gd name="T70" fmla="*/ 8 w 28"/>
                <a:gd name="T71" fmla="*/ 6 h 21"/>
                <a:gd name="T72" fmla="*/ 8 w 28"/>
                <a:gd name="T73" fmla="*/ 4 h 21"/>
                <a:gd name="T74" fmla="*/ 8 w 28"/>
                <a:gd name="T75" fmla="*/ 2 h 21"/>
                <a:gd name="T76" fmla="*/ 20 w 28"/>
                <a:gd name="T77" fmla="*/ 1 h 21"/>
                <a:gd name="T78" fmla="*/ 20 w 28"/>
                <a:gd name="T79" fmla="*/ 1 h 21"/>
                <a:gd name="T80" fmla="*/ 20 w 28"/>
                <a:gd name="T81" fmla="*/ 1 h 21"/>
                <a:gd name="T82" fmla="*/ 19 w 28"/>
                <a:gd name="T83" fmla="*/ 3 h 21"/>
                <a:gd name="T84" fmla="*/ 19 w 28"/>
                <a:gd name="T85" fmla="*/ 3 h 21"/>
                <a:gd name="T86" fmla="*/ 20 w 28"/>
                <a:gd name="T87" fmla="*/ 1 h 21"/>
                <a:gd name="T88" fmla="*/ 20 w 28"/>
                <a:gd name="T89" fmla="*/ 1 h 21"/>
                <a:gd name="T90" fmla="*/ 11 w 28"/>
                <a:gd name="T91" fmla="*/ 1 h 21"/>
                <a:gd name="T92" fmla="*/ 10 w 28"/>
                <a:gd name="T93" fmla="*/ 2 h 21"/>
                <a:gd name="T94" fmla="*/ 10 w 28"/>
                <a:gd name="T95" fmla="*/ 5 h 21"/>
                <a:gd name="T96" fmla="*/ 11 w 28"/>
                <a:gd name="T97" fmla="*/ 5 h 21"/>
                <a:gd name="T98" fmla="*/ 13 w 28"/>
                <a:gd name="T99" fmla="*/ 4 h 21"/>
                <a:gd name="T100" fmla="*/ 13 w 28"/>
                <a:gd name="T101" fmla="*/ 4 h 21"/>
                <a:gd name="T102" fmla="*/ 11 w 28"/>
                <a:gd name="T103" fmla="*/ 1 h 21"/>
                <a:gd name="T104" fmla="*/ 17 w 28"/>
                <a:gd name="T105" fmla="*/ 0 h 21"/>
                <a:gd name="T106" fmla="*/ 14 w 28"/>
                <a:gd name="T107" fmla="*/ 1 h 21"/>
                <a:gd name="T108" fmla="*/ 15 w 28"/>
                <a:gd name="T109" fmla="*/ 3 h 21"/>
                <a:gd name="T110" fmla="*/ 16 w 28"/>
                <a:gd name="T111" fmla="*/ 3 h 21"/>
                <a:gd name="T112" fmla="*/ 15 w 28"/>
                <a:gd name="T113" fmla="*/ 3 h 21"/>
                <a:gd name="T114" fmla="*/ 16 w 28"/>
                <a:gd name="T115" fmla="*/ 5 h 21"/>
                <a:gd name="T116" fmla="*/ 17 w 28"/>
                <a:gd name="T117" fmla="*/ 4 h 21"/>
                <a:gd name="T118" fmla="*/ 16 w 28"/>
                <a:gd name="T119" fmla="*/ 2 h 21"/>
                <a:gd name="T120" fmla="*/ 17 w 28"/>
                <a:gd name="T121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8" h="21">
                  <a:moveTo>
                    <a:pt x="19" y="10"/>
                  </a:moveTo>
                  <a:cubicBezTo>
                    <a:pt x="19" y="10"/>
                    <a:pt x="19" y="10"/>
                    <a:pt x="19" y="10"/>
                  </a:cubicBezTo>
                  <a:cubicBezTo>
                    <a:pt x="18" y="15"/>
                    <a:pt x="19" y="15"/>
                    <a:pt x="20" y="15"/>
                  </a:cubicBezTo>
                  <a:cubicBezTo>
                    <a:pt x="20" y="15"/>
                    <a:pt x="20" y="15"/>
                    <a:pt x="20" y="15"/>
                  </a:cubicBezTo>
                  <a:cubicBezTo>
                    <a:pt x="20" y="15"/>
                    <a:pt x="20" y="15"/>
                    <a:pt x="20" y="15"/>
                  </a:cubicBezTo>
                  <a:cubicBezTo>
                    <a:pt x="21" y="15"/>
                    <a:pt x="21" y="13"/>
                    <a:pt x="21" y="10"/>
                  </a:cubicBezTo>
                  <a:cubicBezTo>
                    <a:pt x="20" y="10"/>
                    <a:pt x="20" y="10"/>
                    <a:pt x="19" y="10"/>
                  </a:cubicBezTo>
                  <a:moveTo>
                    <a:pt x="8" y="9"/>
                  </a:moveTo>
                  <a:cubicBezTo>
                    <a:pt x="6" y="11"/>
                    <a:pt x="5" y="12"/>
                    <a:pt x="3" y="14"/>
                  </a:cubicBezTo>
                  <a:cubicBezTo>
                    <a:pt x="3" y="15"/>
                    <a:pt x="3" y="15"/>
                    <a:pt x="2" y="15"/>
                  </a:cubicBezTo>
                  <a:cubicBezTo>
                    <a:pt x="1" y="17"/>
                    <a:pt x="0" y="18"/>
                    <a:pt x="0" y="2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8" y="17"/>
                    <a:pt x="7" y="14"/>
                    <a:pt x="7" y="13"/>
                  </a:cubicBezTo>
                  <a:cubicBezTo>
                    <a:pt x="7" y="13"/>
                    <a:pt x="7" y="14"/>
                    <a:pt x="7" y="14"/>
                  </a:cubicBezTo>
                  <a:cubicBezTo>
                    <a:pt x="5" y="17"/>
                    <a:pt x="5" y="17"/>
                    <a:pt x="5" y="17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5" y="13"/>
                    <a:pt x="5" y="12"/>
                    <a:pt x="8" y="10"/>
                  </a:cubicBezTo>
                  <a:cubicBezTo>
                    <a:pt x="8" y="10"/>
                    <a:pt x="8" y="10"/>
                    <a:pt x="8" y="9"/>
                  </a:cubicBezTo>
                  <a:moveTo>
                    <a:pt x="27" y="6"/>
                  </a:moveTo>
                  <a:cubicBezTo>
                    <a:pt x="27" y="8"/>
                    <a:pt x="27" y="10"/>
                    <a:pt x="26" y="11"/>
                  </a:cubicBezTo>
                  <a:cubicBezTo>
                    <a:pt x="26" y="12"/>
                    <a:pt x="26" y="12"/>
                    <a:pt x="26" y="12"/>
                  </a:cubicBezTo>
                  <a:cubicBezTo>
                    <a:pt x="27" y="13"/>
                    <a:pt x="27" y="14"/>
                    <a:pt x="27" y="15"/>
                  </a:cubicBezTo>
                  <a:cubicBezTo>
                    <a:pt x="27" y="15"/>
                    <a:pt x="28" y="16"/>
                    <a:pt x="27" y="21"/>
                  </a:cubicBezTo>
                  <a:cubicBezTo>
                    <a:pt x="27" y="21"/>
                    <a:pt x="27" y="21"/>
                    <a:pt x="27" y="21"/>
                  </a:cubicBezTo>
                  <a:cubicBezTo>
                    <a:pt x="28" y="19"/>
                    <a:pt x="28" y="15"/>
                    <a:pt x="27" y="6"/>
                  </a:cubicBezTo>
                  <a:moveTo>
                    <a:pt x="13" y="5"/>
                  </a:moveTo>
                  <a:cubicBezTo>
                    <a:pt x="12" y="6"/>
                    <a:pt x="11" y="7"/>
                    <a:pt x="10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2" y="7"/>
                    <a:pt x="13" y="6"/>
                  </a:cubicBezTo>
                  <a:cubicBezTo>
                    <a:pt x="13" y="6"/>
                    <a:pt x="13" y="5"/>
                    <a:pt x="13" y="5"/>
                  </a:cubicBezTo>
                  <a:moveTo>
                    <a:pt x="8" y="2"/>
                  </a:moveTo>
                  <a:cubicBezTo>
                    <a:pt x="7" y="3"/>
                    <a:pt x="6" y="4"/>
                    <a:pt x="5" y="5"/>
                  </a:cubicBezTo>
                  <a:cubicBezTo>
                    <a:pt x="5" y="5"/>
                    <a:pt x="4" y="6"/>
                    <a:pt x="6" y="6"/>
                  </a:cubicBezTo>
                  <a:cubicBezTo>
                    <a:pt x="6" y="6"/>
                    <a:pt x="7" y="6"/>
                    <a:pt x="8" y="6"/>
                  </a:cubicBezTo>
                  <a:cubicBezTo>
                    <a:pt x="8" y="5"/>
                    <a:pt x="8" y="4"/>
                    <a:pt x="8" y="4"/>
                  </a:cubicBezTo>
                  <a:cubicBezTo>
                    <a:pt x="8" y="3"/>
                    <a:pt x="8" y="3"/>
                    <a:pt x="8" y="2"/>
                  </a:cubicBezTo>
                  <a:moveTo>
                    <a:pt x="20" y="1"/>
                  </a:moveTo>
                  <a:cubicBezTo>
                    <a:pt x="20" y="1"/>
                    <a:pt x="20" y="1"/>
                    <a:pt x="20" y="1"/>
                  </a:cubicBezTo>
                  <a:cubicBezTo>
                    <a:pt x="20" y="1"/>
                    <a:pt x="20" y="1"/>
                    <a:pt x="20" y="1"/>
                  </a:cubicBezTo>
                  <a:cubicBezTo>
                    <a:pt x="19" y="1"/>
                    <a:pt x="19" y="2"/>
                    <a:pt x="19" y="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9" y="3"/>
                    <a:pt x="20" y="2"/>
                    <a:pt x="20" y="1"/>
                  </a:cubicBezTo>
                  <a:cubicBezTo>
                    <a:pt x="20" y="1"/>
                    <a:pt x="20" y="1"/>
                    <a:pt x="20" y="1"/>
                  </a:cubicBezTo>
                  <a:moveTo>
                    <a:pt x="11" y="1"/>
                  </a:moveTo>
                  <a:cubicBezTo>
                    <a:pt x="10" y="1"/>
                    <a:pt x="10" y="2"/>
                    <a:pt x="10" y="2"/>
                  </a:cubicBezTo>
                  <a:cubicBezTo>
                    <a:pt x="10" y="2"/>
                    <a:pt x="10" y="4"/>
                    <a:pt x="10" y="5"/>
                  </a:cubicBezTo>
                  <a:cubicBezTo>
                    <a:pt x="10" y="5"/>
                    <a:pt x="11" y="5"/>
                    <a:pt x="11" y="5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2"/>
                    <a:pt x="12" y="1"/>
                    <a:pt x="11" y="1"/>
                  </a:cubicBezTo>
                  <a:moveTo>
                    <a:pt x="17" y="0"/>
                  </a:moveTo>
                  <a:cubicBezTo>
                    <a:pt x="17" y="0"/>
                    <a:pt x="16" y="1"/>
                    <a:pt x="14" y="1"/>
                  </a:cubicBezTo>
                  <a:cubicBezTo>
                    <a:pt x="15" y="1"/>
                    <a:pt x="15" y="2"/>
                    <a:pt x="15" y="3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6" y="3"/>
                    <a:pt x="16" y="3"/>
                    <a:pt x="15" y="3"/>
                  </a:cubicBezTo>
                  <a:cubicBezTo>
                    <a:pt x="16" y="4"/>
                    <a:pt x="16" y="4"/>
                    <a:pt x="16" y="5"/>
                  </a:cubicBezTo>
                  <a:cubicBezTo>
                    <a:pt x="16" y="5"/>
                    <a:pt x="16" y="5"/>
                    <a:pt x="17" y="4"/>
                  </a:cubicBezTo>
                  <a:cubicBezTo>
                    <a:pt x="17" y="3"/>
                    <a:pt x="17" y="2"/>
                    <a:pt x="16" y="2"/>
                  </a:cubicBezTo>
                  <a:cubicBezTo>
                    <a:pt x="16" y="2"/>
                    <a:pt x="17" y="1"/>
                    <a:pt x="1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  <a:ea typeface="+mn-ea"/>
              </a:endParaRPr>
            </a:p>
          </p:txBody>
        </p:sp>
        <p:sp>
          <p:nvSpPr>
            <p:cNvPr id="166" name="Freeform 558">
              <a:extLst>
                <a:ext uri="{FF2B5EF4-FFF2-40B4-BE49-F238E27FC236}">
                  <a16:creationId xmlns:a16="http://schemas.microsoft.com/office/drawing/2014/main" id="{1C881611-E395-CB4B-826B-C40181C7C44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48" y="2807"/>
              <a:ext cx="138" cy="13"/>
            </a:xfrm>
            <a:custGeom>
              <a:avLst/>
              <a:gdLst>
                <a:gd name="T0" fmla="*/ 90 w 95"/>
                <a:gd name="T1" fmla="*/ 0 h 9"/>
                <a:gd name="T2" fmla="*/ 89 w 95"/>
                <a:gd name="T3" fmla="*/ 1 h 9"/>
                <a:gd name="T4" fmla="*/ 89 w 95"/>
                <a:gd name="T5" fmla="*/ 1 h 9"/>
                <a:gd name="T6" fmla="*/ 78 w 95"/>
                <a:gd name="T7" fmla="*/ 6 h 9"/>
                <a:gd name="T8" fmla="*/ 64 w 95"/>
                <a:gd name="T9" fmla="*/ 7 h 9"/>
                <a:gd name="T10" fmla="*/ 58 w 95"/>
                <a:gd name="T11" fmla="*/ 6 h 9"/>
                <a:gd name="T12" fmla="*/ 28 w 95"/>
                <a:gd name="T13" fmla="*/ 8 h 9"/>
                <a:gd name="T14" fmla="*/ 25 w 95"/>
                <a:gd name="T15" fmla="*/ 8 h 9"/>
                <a:gd name="T16" fmla="*/ 5 w 95"/>
                <a:gd name="T17" fmla="*/ 4 h 9"/>
                <a:gd name="T18" fmla="*/ 4 w 95"/>
                <a:gd name="T19" fmla="*/ 2 h 9"/>
                <a:gd name="T20" fmla="*/ 4 w 95"/>
                <a:gd name="T21" fmla="*/ 2 h 9"/>
                <a:gd name="T22" fmla="*/ 8 w 95"/>
                <a:gd name="T23" fmla="*/ 6 h 9"/>
                <a:gd name="T24" fmla="*/ 24 w 95"/>
                <a:gd name="T25" fmla="*/ 9 h 9"/>
                <a:gd name="T26" fmla="*/ 29 w 95"/>
                <a:gd name="T27" fmla="*/ 9 h 9"/>
                <a:gd name="T28" fmla="*/ 64 w 95"/>
                <a:gd name="T29" fmla="*/ 8 h 9"/>
                <a:gd name="T30" fmla="*/ 82 w 95"/>
                <a:gd name="T31" fmla="*/ 5 h 9"/>
                <a:gd name="T32" fmla="*/ 92 w 95"/>
                <a:gd name="T33" fmla="*/ 1 h 9"/>
                <a:gd name="T34" fmla="*/ 90 w 95"/>
                <a:gd name="T35" fmla="*/ 1 h 9"/>
                <a:gd name="T36" fmla="*/ 90 w 95"/>
                <a:gd name="T3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5" h="9">
                  <a:moveTo>
                    <a:pt x="90" y="0"/>
                  </a:moveTo>
                  <a:cubicBezTo>
                    <a:pt x="90" y="1"/>
                    <a:pt x="89" y="1"/>
                    <a:pt x="89" y="1"/>
                  </a:cubicBezTo>
                  <a:cubicBezTo>
                    <a:pt x="89" y="1"/>
                    <a:pt x="89" y="1"/>
                    <a:pt x="89" y="1"/>
                  </a:cubicBezTo>
                  <a:cubicBezTo>
                    <a:pt x="86" y="1"/>
                    <a:pt x="78" y="6"/>
                    <a:pt x="78" y="6"/>
                  </a:cubicBezTo>
                  <a:cubicBezTo>
                    <a:pt x="64" y="7"/>
                    <a:pt x="64" y="7"/>
                    <a:pt x="64" y="7"/>
                  </a:cubicBezTo>
                  <a:cubicBezTo>
                    <a:pt x="63" y="7"/>
                    <a:pt x="60" y="6"/>
                    <a:pt x="58" y="6"/>
                  </a:cubicBezTo>
                  <a:cubicBezTo>
                    <a:pt x="47" y="6"/>
                    <a:pt x="28" y="8"/>
                    <a:pt x="28" y="8"/>
                  </a:cubicBezTo>
                  <a:cubicBezTo>
                    <a:pt x="27" y="8"/>
                    <a:pt x="26" y="8"/>
                    <a:pt x="25" y="8"/>
                  </a:cubicBezTo>
                  <a:cubicBezTo>
                    <a:pt x="17" y="8"/>
                    <a:pt x="5" y="4"/>
                    <a:pt x="5" y="4"/>
                  </a:cubicBezTo>
                  <a:cubicBezTo>
                    <a:pt x="5" y="3"/>
                    <a:pt x="5" y="3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0" y="3"/>
                    <a:pt x="8" y="6"/>
                  </a:cubicBezTo>
                  <a:cubicBezTo>
                    <a:pt x="8" y="6"/>
                    <a:pt x="16" y="9"/>
                    <a:pt x="24" y="9"/>
                  </a:cubicBezTo>
                  <a:cubicBezTo>
                    <a:pt x="25" y="9"/>
                    <a:pt x="27" y="9"/>
                    <a:pt x="29" y="9"/>
                  </a:cubicBezTo>
                  <a:cubicBezTo>
                    <a:pt x="29" y="9"/>
                    <a:pt x="59" y="8"/>
                    <a:pt x="64" y="8"/>
                  </a:cubicBezTo>
                  <a:cubicBezTo>
                    <a:pt x="64" y="8"/>
                    <a:pt x="76" y="8"/>
                    <a:pt x="82" y="5"/>
                  </a:cubicBezTo>
                  <a:cubicBezTo>
                    <a:pt x="82" y="5"/>
                    <a:pt x="95" y="1"/>
                    <a:pt x="92" y="1"/>
                  </a:cubicBezTo>
                  <a:cubicBezTo>
                    <a:pt x="91" y="1"/>
                    <a:pt x="91" y="1"/>
                    <a:pt x="90" y="1"/>
                  </a:cubicBezTo>
                  <a:cubicBezTo>
                    <a:pt x="90" y="0"/>
                    <a:pt x="90" y="0"/>
                    <a:pt x="9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  <a:ea typeface="+mn-ea"/>
              </a:endParaRPr>
            </a:p>
          </p:txBody>
        </p:sp>
        <p:sp>
          <p:nvSpPr>
            <p:cNvPr id="167" name="Freeform 559">
              <a:extLst>
                <a:ext uri="{FF2B5EF4-FFF2-40B4-BE49-F238E27FC236}">
                  <a16:creationId xmlns:a16="http://schemas.microsoft.com/office/drawing/2014/main" id="{56A8C374-ABF5-7B4E-A376-11EFBDF087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54" y="2718"/>
              <a:ext cx="125" cy="101"/>
            </a:xfrm>
            <a:custGeom>
              <a:avLst/>
              <a:gdLst>
                <a:gd name="T0" fmla="*/ 50 w 86"/>
                <a:gd name="T1" fmla="*/ 46 h 69"/>
                <a:gd name="T2" fmla="*/ 51 w 86"/>
                <a:gd name="T3" fmla="*/ 46 h 69"/>
                <a:gd name="T4" fmla="*/ 59 w 86"/>
                <a:gd name="T5" fmla="*/ 1 h 69"/>
                <a:gd name="T6" fmla="*/ 58 w 86"/>
                <a:gd name="T7" fmla="*/ 5 h 69"/>
                <a:gd name="T8" fmla="*/ 59 w 86"/>
                <a:gd name="T9" fmla="*/ 7 h 69"/>
                <a:gd name="T10" fmla="*/ 53 w 86"/>
                <a:gd name="T11" fmla="*/ 12 h 69"/>
                <a:gd name="T12" fmla="*/ 40 w 86"/>
                <a:gd name="T13" fmla="*/ 29 h 69"/>
                <a:gd name="T14" fmla="*/ 38 w 86"/>
                <a:gd name="T15" fmla="*/ 58 h 69"/>
                <a:gd name="T16" fmla="*/ 47 w 86"/>
                <a:gd name="T17" fmla="*/ 57 h 69"/>
                <a:gd name="T18" fmla="*/ 47 w 86"/>
                <a:gd name="T19" fmla="*/ 58 h 69"/>
                <a:gd name="T20" fmla="*/ 38 w 86"/>
                <a:gd name="T21" fmla="*/ 61 h 69"/>
                <a:gd name="T22" fmla="*/ 37 w 86"/>
                <a:gd name="T23" fmla="*/ 61 h 69"/>
                <a:gd name="T24" fmla="*/ 19 w 86"/>
                <a:gd name="T25" fmla="*/ 68 h 69"/>
                <a:gd name="T26" fmla="*/ 0 w 86"/>
                <a:gd name="T27" fmla="*/ 63 h 69"/>
                <a:gd name="T28" fmla="*/ 21 w 86"/>
                <a:gd name="T29" fmla="*/ 69 h 69"/>
                <a:gd name="T30" fmla="*/ 54 w 86"/>
                <a:gd name="T31" fmla="*/ 67 h 69"/>
                <a:gd name="T32" fmla="*/ 74 w 86"/>
                <a:gd name="T33" fmla="*/ 67 h 69"/>
                <a:gd name="T34" fmla="*/ 85 w 86"/>
                <a:gd name="T35" fmla="*/ 62 h 69"/>
                <a:gd name="T36" fmla="*/ 85 w 86"/>
                <a:gd name="T37" fmla="*/ 60 h 69"/>
                <a:gd name="T38" fmla="*/ 82 w 86"/>
                <a:gd name="T39" fmla="*/ 61 h 69"/>
                <a:gd name="T40" fmla="*/ 82 w 86"/>
                <a:gd name="T41" fmla="*/ 57 h 69"/>
                <a:gd name="T42" fmla="*/ 74 w 86"/>
                <a:gd name="T43" fmla="*/ 64 h 69"/>
                <a:gd name="T44" fmla="*/ 79 w 86"/>
                <a:gd name="T45" fmla="*/ 55 h 69"/>
                <a:gd name="T46" fmla="*/ 78 w 86"/>
                <a:gd name="T47" fmla="*/ 55 h 69"/>
                <a:gd name="T48" fmla="*/ 63 w 86"/>
                <a:gd name="T49" fmla="*/ 63 h 69"/>
                <a:gd name="T50" fmla="*/ 73 w 86"/>
                <a:gd name="T51" fmla="*/ 56 h 69"/>
                <a:gd name="T52" fmla="*/ 52 w 86"/>
                <a:gd name="T53" fmla="*/ 58 h 69"/>
                <a:gd name="T54" fmla="*/ 52 w 86"/>
                <a:gd name="T55" fmla="*/ 58 h 69"/>
                <a:gd name="T56" fmla="*/ 48 w 86"/>
                <a:gd name="T57" fmla="*/ 46 h 69"/>
                <a:gd name="T58" fmla="*/ 51 w 86"/>
                <a:gd name="T59" fmla="*/ 43 h 69"/>
                <a:gd name="T60" fmla="*/ 50 w 86"/>
                <a:gd name="T61" fmla="*/ 42 h 69"/>
                <a:gd name="T62" fmla="*/ 54 w 86"/>
                <a:gd name="T63" fmla="*/ 41 h 69"/>
                <a:gd name="T64" fmla="*/ 67 w 86"/>
                <a:gd name="T65" fmla="*/ 40 h 69"/>
                <a:gd name="T66" fmla="*/ 58 w 86"/>
                <a:gd name="T67" fmla="*/ 34 h 69"/>
                <a:gd name="T68" fmla="*/ 63 w 86"/>
                <a:gd name="T69" fmla="*/ 28 h 69"/>
                <a:gd name="T70" fmla="*/ 64 w 86"/>
                <a:gd name="T71" fmla="*/ 14 h 69"/>
                <a:gd name="T72" fmla="*/ 61 w 86"/>
                <a:gd name="T73" fmla="*/ 14 h 69"/>
                <a:gd name="T74" fmla="*/ 68 w 86"/>
                <a:gd name="T75" fmla="*/ 8 h 69"/>
                <a:gd name="T76" fmla="*/ 67 w 86"/>
                <a:gd name="T77" fmla="*/ 1 h 69"/>
                <a:gd name="T78" fmla="*/ 67 w 86"/>
                <a:gd name="T79" fmla="*/ 1 h 69"/>
                <a:gd name="T80" fmla="*/ 64 w 86"/>
                <a:gd name="T81" fmla="*/ 7 h 69"/>
                <a:gd name="T82" fmla="*/ 60 w 86"/>
                <a:gd name="T83" fmla="*/ 3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6" h="69">
                  <a:moveTo>
                    <a:pt x="51" y="46"/>
                  </a:moveTo>
                  <a:cubicBezTo>
                    <a:pt x="50" y="46"/>
                    <a:pt x="50" y="46"/>
                    <a:pt x="50" y="46"/>
                  </a:cubicBezTo>
                  <a:cubicBezTo>
                    <a:pt x="50" y="46"/>
                    <a:pt x="50" y="46"/>
                    <a:pt x="50" y="46"/>
                  </a:cubicBezTo>
                  <a:cubicBezTo>
                    <a:pt x="50" y="46"/>
                    <a:pt x="50" y="46"/>
                    <a:pt x="51" y="46"/>
                  </a:cubicBezTo>
                  <a:moveTo>
                    <a:pt x="60" y="0"/>
                  </a:moveTo>
                  <a:cubicBezTo>
                    <a:pt x="60" y="0"/>
                    <a:pt x="60" y="0"/>
                    <a:pt x="59" y="1"/>
                  </a:cubicBezTo>
                  <a:cubicBezTo>
                    <a:pt x="59" y="2"/>
                    <a:pt x="59" y="4"/>
                    <a:pt x="59" y="4"/>
                  </a:cubicBezTo>
                  <a:cubicBezTo>
                    <a:pt x="59" y="4"/>
                    <a:pt x="59" y="5"/>
                    <a:pt x="58" y="5"/>
                  </a:cubicBezTo>
                  <a:cubicBezTo>
                    <a:pt x="60" y="5"/>
                    <a:pt x="60" y="5"/>
                    <a:pt x="60" y="5"/>
                  </a:cubicBezTo>
                  <a:cubicBezTo>
                    <a:pt x="59" y="7"/>
                    <a:pt x="59" y="7"/>
                    <a:pt x="59" y="7"/>
                  </a:cubicBezTo>
                  <a:cubicBezTo>
                    <a:pt x="59" y="7"/>
                    <a:pt x="59" y="7"/>
                    <a:pt x="59" y="7"/>
                  </a:cubicBezTo>
                  <a:cubicBezTo>
                    <a:pt x="58" y="7"/>
                    <a:pt x="55" y="7"/>
                    <a:pt x="53" y="12"/>
                  </a:cubicBezTo>
                  <a:cubicBezTo>
                    <a:pt x="50" y="13"/>
                    <a:pt x="29" y="22"/>
                    <a:pt x="40" y="29"/>
                  </a:cubicBezTo>
                  <a:cubicBezTo>
                    <a:pt x="40" y="29"/>
                    <a:pt x="40" y="29"/>
                    <a:pt x="40" y="29"/>
                  </a:cubicBezTo>
                  <a:cubicBezTo>
                    <a:pt x="41" y="29"/>
                    <a:pt x="55" y="29"/>
                    <a:pt x="42" y="44"/>
                  </a:cubicBezTo>
                  <a:cubicBezTo>
                    <a:pt x="42" y="44"/>
                    <a:pt x="28" y="58"/>
                    <a:pt x="38" y="58"/>
                  </a:cubicBezTo>
                  <a:cubicBezTo>
                    <a:pt x="40" y="58"/>
                    <a:pt x="42" y="58"/>
                    <a:pt x="45" y="57"/>
                  </a:cubicBezTo>
                  <a:cubicBezTo>
                    <a:pt x="45" y="57"/>
                    <a:pt x="46" y="57"/>
                    <a:pt x="47" y="57"/>
                  </a:cubicBezTo>
                  <a:cubicBezTo>
                    <a:pt x="47" y="57"/>
                    <a:pt x="47" y="57"/>
                    <a:pt x="47" y="57"/>
                  </a:cubicBezTo>
                  <a:cubicBezTo>
                    <a:pt x="47" y="58"/>
                    <a:pt x="47" y="58"/>
                    <a:pt x="47" y="58"/>
                  </a:cubicBezTo>
                  <a:cubicBezTo>
                    <a:pt x="47" y="58"/>
                    <a:pt x="47" y="58"/>
                    <a:pt x="47" y="58"/>
                  </a:cubicBezTo>
                  <a:cubicBezTo>
                    <a:pt x="47" y="58"/>
                    <a:pt x="42" y="61"/>
                    <a:pt x="38" y="61"/>
                  </a:cubicBezTo>
                  <a:cubicBezTo>
                    <a:pt x="38" y="61"/>
                    <a:pt x="38" y="61"/>
                    <a:pt x="37" y="61"/>
                  </a:cubicBezTo>
                  <a:cubicBezTo>
                    <a:pt x="37" y="61"/>
                    <a:pt x="37" y="61"/>
                    <a:pt x="37" y="61"/>
                  </a:cubicBezTo>
                  <a:cubicBezTo>
                    <a:pt x="35" y="61"/>
                    <a:pt x="27" y="61"/>
                    <a:pt x="25" y="66"/>
                  </a:cubicBezTo>
                  <a:cubicBezTo>
                    <a:pt x="25" y="66"/>
                    <a:pt x="24" y="68"/>
                    <a:pt x="19" y="68"/>
                  </a:cubicBezTo>
                  <a:cubicBezTo>
                    <a:pt x="18" y="68"/>
                    <a:pt x="17" y="68"/>
                    <a:pt x="16" y="68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1" y="64"/>
                    <a:pt x="1" y="64"/>
                    <a:pt x="1" y="65"/>
                  </a:cubicBezTo>
                  <a:cubicBezTo>
                    <a:pt x="1" y="65"/>
                    <a:pt x="13" y="69"/>
                    <a:pt x="21" y="69"/>
                  </a:cubicBezTo>
                  <a:cubicBezTo>
                    <a:pt x="22" y="69"/>
                    <a:pt x="23" y="69"/>
                    <a:pt x="24" y="69"/>
                  </a:cubicBezTo>
                  <a:cubicBezTo>
                    <a:pt x="24" y="69"/>
                    <a:pt x="43" y="67"/>
                    <a:pt x="54" y="67"/>
                  </a:cubicBezTo>
                  <a:cubicBezTo>
                    <a:pt x="56" y="67"/>
                    <a:pt x="59" y="68"/>
                    <a:pt x="60" y="68"/>
                  </a:cubicBezTo>
                  <a:cubicBezTo>
                    <a:pt x="74" y="67"/>
                    <a:pt x="74" y="67"/>
                    <a:pt x="74" y="67"/>
                  </a:cubicBezTo>
                  <a:cubicBezTo>
                    <a:pt x="74" y="67"/>
                    <a:pt x="82" y="62"/>
                    <a:pt x="85" y="62"/>
                  </a:cubicBezTo>
                  <a:cubicBezTo>
                    <a:pt x="85" y="62"/>
                    <a:pt x="85" y="62"/>
                    <a:pt x="85" y="62"/>
                  </a:cubicBezTo>
                  <a:cubicBezTo>
                    <a:pt x="85" y="62"/>
                    <a:pt x="86" y="62"/>
                    <a:pt x="86" y="61"/>
                  </a:cubicBezTo>
                  <a:cubicBezTo>
                    <a:pt x="85" y="60"/>
                    <a:pt x="85" y="60"/>
                    <a:pt x="85" y="60"/>
                  </a:cubicBezTo>
                  <a:cubicBezTo>
                    <a:pt x="84" y="61"/>
                    <a:pt x="84" y="62"/>
                    <a:pt x="83" y="62"/>
                  </a:cubicBezTo>
                  <a:cubicBezTo>
                    <a:pt x="82" y="62"/>
                    <a:pt x="82" y="61"/>
                    <a:pt x="82" y="61"/>
                  </a:cubicBezTo>
                  <a:cubicBezTo>
                    <a:pt x="84" y="59"/>
                    <a:pt x="83" y="58"/>
                    <a:pt x="83" y="58"/>
                  </a:cubicBezTo>
                  <a:cubicBezTo>
                    <a:pt x="82" y="57"/>
                    <a:pt x="82" y="57"/>
                    <a:pt x="82" y="57"/>
                  </a:cubicBezTo>
                  <a:cubicBezTo>
                    <a:pt x="81" y="57"/>
                    <a:pt x="81" y="57"/>
                    <a:pt x="81" y="57"/>
                  </a:cubicBezTo>
                  <a:cubicBezTo>
                    <a:pt x="79" y="60"/>
                    <a:pt x="74" y="64"/>
                    <a:pt x="74" y="64"/>
                  </a:cubicBezTo>
                  <a:cubicBezTo>
                    <a:pt x="73" y="63"/>
                    <a:pt x="79" y="56"/>
                    <a:pt x="79" y="56"/>
                  </a:cubicBezTo>
                  <a:cubicBezTo>
                    <a:pt x="79" y="55"/>
                    <a:pt x="79" y="55"/>
                    <a:pt x="79" y="55"/>
                  </a:cubicBezTo>
                  <a:cubicBezTo>
                    <a:pt x="78" y="55"/>
                    <a:pt x="78" y="55"/>
                    <a:pt x="78" y="55"/>
                  </a:cubicBezTo>
                  <a:cubicBezTo>
                    <a:pt x="78" y="55"/>
                    <a:pt x="78" y="55"/>
                    <a:pt x="78" y="55"/>
                  </a:cubicBezTo>
                  <a:cubicBezTo>
                    <a:pt x="77" y="56"/>
                    <a:pt x="76" y="56"/>
                    <a:pt x="75" y="57"/>
                  </a:cubicBezTo>
                  <a:cubicBezTo>
                    <a:pt x="68" y="62"/>
                    <a:pt x="65" y="63"/>
                    <a:pt x="63" y="63"/>
                  </a:cubicBezTo>
                  <a:cubicBezTo>
                    <a:pt x="62" y="63"/>
                    <a:pt x="62" y="63"/>
                    <a:pt x="62" y="63"/>
                  </a:cubicBezTo>
                  <a:cubicBezTo>
                    <a:pt x="64" y="59"/>
                    <a:pt x="73" y="56"/>
                    <a:pt x="73" y="56"/>
                  </a:cubicBezTo>
                  <a:cubicBezTo>
                    <a:pt x="73" y="56"/>
                    <a:pt x="68" y="56"/>
                    <a:pt x="63" y="56"/>
                  </a:cubicBezTo>
                  <a:cubicBezTo>
                    <a:pt x="59" y="56"/>
                    <a:pt x="54" y="56"/>
                    <a:pt x="52" y="58"/>
                  </a:cubicBezTo>
                  <a:cubicBezTo>
                    <a:pt x="52" y="58"/>
                    <a:pt x="52" y="58"/>
                    <a:pt x="52" y="58"/>
                  </a:cubicBezTo>
                  <a:cubicBezTo>
                    <a:pt x="52" y="58"/>
                    <a:pt x="52" y="58"/>
                    <a:pt x="52" y="58"/>
                  </a:cubicBezTo>
                  <a:cubicBezTo>
                    <a:pt x="52" y="56"/>
                    <a:pt x="50" y="50"/>
                    <a:pt x="50" y="46"/>
                  </a:cubicBezTo>
                  <a:cubicBezTo>
                    <a:pt x="49" y="46"/>
                    <a:pt x="49" y="46"/>
                    <a:pt x="48" y="46"/>
                  </a:cubicBezTo>
                  <a:cubicBezTo>
                    <a:pt x="47" y="44"/>
                    <a:pt x="48" y="43"/>
                    <a:pt x="50" y="42"/>
                  </a:cubicBezTo>
                  <a:cubicBezTo>
                    <a:pt x="51" y="43"/>
                    <a:pt x="51" y="43"/>
                    <a:pt x="51" y="43"/>
                  </a:cubicBezTo>
                  <a:cubicBezTo>
                    <a:pt x="51" y="43"/>
                    <a:pt x="51" y="43"/>
                    <a:pt x="51" y="43"/>
                  </a:cubicBezTo>
                  <a:cubicBezTo>
                    <a:pt x="50" y="42"/>
                    <a:pt x="50" y="42"/>
                    <a:pt x="50" y="42"/>
                  </a:cubicBezTo>
                  <a:cubicBezTo>
                    <a:pt x="51" y="42"/>
                    <a:pt x="52" y="41"/>
                    <a:pt x="53" y="41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6" y="39"/>
                    <a:pt x="58" y="37"/>
                    <a:pt x="61" y="37"/>
                  </a:cubicBezTo>
                  <a:cubicBezTo>
                    <a:pt x="63" y="37"/>
                    <a:pt x="65" y="38"/>
                    <a:pt x="67" y="40"/>
                  </a:cubicBezTo>
                  <a:cubicBezTo>
                    <a:pt x="67" y="40"/>
                    <a:pt x="66" y="34"/>
                    <a:pt x="60" y="34"/>
                  </a:cubicBezTo>
                  <a:cubicBezTo>
                    <a:pt x="59" y="34"/>
                    <a:pt x="59" y="34"/>
                    <a:pt x="58" y="34"/>
                  </a:cubicBezTo>
                  <a:cubicBezTo>
                    <a:pt x="58" y="34"/>
                    <a:pt x="47" y="32"/>
                    <a:pt x="64" y="29"/>
                  </a:cubicBezTo>
                  <a:cubicBezTo>
                    <a:pt x="64" y="29"/>
                    <a:pt x="72" y="28"/>
                    <a:pt x="63" y="28"/>
                  </a:cubicBezTo>
                  <a:cubicBezTo>
                    <a:pt x="63" y="28"/>
                    <a:pt x="55" y="25"/>
                    <a:pt x="66" y="20"/>
                  </a:cubicBezTo>
                  <a:cubicBezTo>
                    <a:pt x="66" y="20"/>
                    <a:pt x="75" y="14"/>
                    <a:pt x="64" y="14"/>
                  </a:cubicBezTo>
                  <a:cubicBezTo>
                    <a:pt x="64" y="14"/>
                    <a:pt x="63" y="14"/>
                    <a:pt x="62" y="14"/>
                  </a:cubicBezTo>
                  <a:cubicBezTo>
                    <a:pt x="62" y="14"/>
                    <a:pt x="62" y="14"/>
                    <a:pt x="61" y="14"/>
                  </a:cubicBezTo>
                  <a:cubicBezTo>
                    <a:pt x="57" y="14"/>
                    <a:pt x="49" y="14"/>
                    <a:pt x="67" y="9"/>
                  </a:cubicBezTo>
                  <a:cubicBezTo>
                    <a:pt x="67" y="9"/>
                    <a:pt x="68" y="9"/>
                    <a:pt x="68" y="8"/>
                  </a:cubicBezTo>
                  <a:cubicBezTo>
                    <a:pt x="67" y="8"/>
                    <a:pt x="67" y="5"/>
                    <a:pt x="67" y="5"/>
                  </a:cubicBezTo>
                  <a:cubicBezTo>
                    <a:pt x="67" y="4"/>
                    <a:pt x="67" y="2"/>
                    <a:pt x="67" y="1"/>
                  </a:cubicBezTo>
                  <a:cubicBezTo>
                    <a:pt x="67" y="1"/>
                    <a:pt x="67" y="1"/>
                    <a:pt x="67" y="1"/>
                  </a:cubicBezTo>
                  <a:cubicBezTo>
                    <a:pt x="67" y="1"/>
                    <a:pt x="67" y="1"/>
                    <a:pt x="67" y="1"/>
                  </a:cubicBezTo>
                  <a:cubicBezTo>
                    <a:pt x="67" y="1"/>
                    <a:pt x="67" y="7"/>
                    <a:pt x="65" y="7"/>
                  </a:cubicBezTo>
                  <a:cubicBezTo>
                    <a:pt x="65" y="7"/>
                    <a:pt x="64" y="7"/>
                    <a:pt x="64" y="7"/>
                  </a:cubicBezTo>
                  <a:cubicBezTo>
                    <a:pt x="64" y="7"/>
                    <a:pt x="64" y="7"/>
                    <a:pt x="64" y="7"/>
                  </a:cubicBezTo>
                  <a:cubicBezTo>
                    <a:pt x="63" y="7"/>
                    <a:pt x="60" y="7"/>
                    <a:pt x="60" y="3"/>
                  </a:cubicBezTo>
                  <a:cubicBezTo>
                    <a:pt x="60" y="3"/>
                    <a:pt x="60" y="2"/>
                    <a:pt x="6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  <a:ea typeface="+mn-ea"/>
              </a:endParaRPr>
            </a:p>
          </p:txBody>
        </p:sp>
        <p:sp>
          <p:nvSpPr>
            <p:cNvPr id="168" name="Freeform 560">
              <a:extLst>
                <a:ext uri="{FF2B5EF4-FFF2-40B4-BE49-F238E27FC236}">
                  <a16:creationId xmlns:a16="http://schemas.microsoft.com/office/drawing/2014/main" id="{E8DAD22C-B1B7-424D-AEF5-1AC56006AE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322" y="2779"/>
              <a:ext cx="6" cy="6"/>
            </a:xfrm>
            <a:custGeom>
              <a:avLst/>
              <a:gdLst>
                <a:gd name="T0" fmla="*/ 3 w 4"/>
                <a:gd name="T1" fmla="*/ 0 h 4"/>
                <a:gd name="T2" fmla="*/ 1 w 4"/>
                <a:gd name="T3" fmla="*/ 4 h 4"/>
                <a:gd name="T4" fmla="*/ 3 w 4"/>
                <a:gd name="T5" fmla="*/ 4 h 4"/>
                <a:gd name="T6" fmla="*/ 3 w 4"/>
                <a:gd name="T7" fmla="*/ 4 h 4"/>
                <a:gd name="T8" fmla="*/ 3 w 4"/>
                <a:gd name="T9" fmla="*/ 4 h 4"/>
                <a:gd name="T10" fmla="*/ 3 w 4"/>
                <a:gd name="T11" fmla="*/ 4 h 4"/>
                <a:gd name="T12" fmla="*/ 3 w 4"/>
                <a:gd name="T13" fmla="*/ 4 h 4"/>
                <a:gd name="T14" fmla="*/ 4 w 4"/>
                <a:gd name="T15" fmla="*/ 1 h 4"/>
                <a:gd name="T16" fmla="*/ 3 w 4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4">
                  <a:moveTo>
                    <a:pt x="3" y="0"/>
                  </a:moveTo>
                  <a:cubicBezTo>
                    <a:pt x="1" y="1"/>
                    <a:pt x="0" y="2"/>
                    <a:pt x="1" y="4"/>
                  </a:cubicBezTo>
                  <a:cubicBezTo>
                    <a:pt x="2" y="4"/>
                    <a:pt x="2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3"/>
                    <a:pt x="3" y="1"/>
                    <a:pt x="4" y="1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  <a:ea typeface="+mn-ea"/>
              </a:endParaRPr>
            </a:p>
          </p:txBody>
        </p:sp>
        <p:sp>
          <p:nvSpPr>
            <p:cNvPr id="169" name="Freeform 561">
              <a:extLst>
                <a:ext uri="{FF2B5EF4-FFF2-40B4-BE49-F238E27FC236}">
                  <a16:creationId xmlns:a16="http://schemas.microsoft.com/office/drawing/2014/main" id="{FE206842-8DA4-3048-9449-646842BA208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31" y="2720"/>
              <a:ext cx="24" cy="7"/>
            </a:xfrm>
            <a:custGeom>
              <a:avLst/>
              <a:gdLst>
                <a:gd name="T0" fmla="*/ 15 w 17"/>
                <a:gd name="T1" fmla="*/ 1 h 5"/>
                <a:gd name="T2" fmla="*/ 16 w 17"/>
                <a:gd name="T3" fmla="*/ 5 h 5"/>
                <a:gd name="T4" fmla="*/ 17 w 17"/>
                <a:gd name="T5" fmla="*/ 2 h 5"/>
                <a:gd name="T6" fmla="*/ 16 w 17"/>
                <a:gd name="T7" fmla="*/ 2 h 5"/>
                <a:gd name="T8" fmla="*/ 16 w 17"/>
                <a:gd name="T9" fmla="*/ 2 h 5"/>
                <a:gd name="T10" fmla="*/ 15 w 17"/>
                <a:gd name="T11" fmla="*/ 1 h 5"/>
                <a:gd name="T12" fmla="*/ 4 w 17"/>
                <a:gd name="T13" fmla="*/ 0 h 5"/>
                <a:gd name="T14" fmla="*/ 1 w 17"/>
                <a:gd name="T15" fmla="*/ 1 h 5"/>
                <a:gd name="T16" fmla="*/ 1 w 17"/>
                <a:gd name="T17" fmla="*/ 4 h 5"/>
                <a:gd name="T18" fmla="*/ 2 w 17"/>
                <a:gd name="T19" fmla="*/ 4 h 5"/>
                <a:gd name="T20" fmla="*/ 4 w 17"/>
                <a:gd name="T21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" h="5">
                  <a:moveTo>
                    <a:pt x="15" y="1"/>
                  </a:moveTo>
                  <a:cubicBezTo>
                    <a:pt x="15" y="5"/>
                    <a:pt x="16" y="5"/>
                    <a:pt x="16" y="5"/>
                  </a:cubicBezTo>
                  <a:cubicBezTo>
                    <a:pt x="16" y="5"/>
                    <a:pt x="16" y="4"/>
                    <a:pt x="17" y="2"/>
                  </a:cubicBezTo>
                  <a:cubicBezTo>
                    <a:pt x="17" y="2"/>
                    <a:pt x="16" y="2"/>
                    <a:pt x="16" y="2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6" y="2"/>
                    <a:pt x="16" y="2"/>
                    <a:pt x="15" y="1"/>
                  </a:cubicBezTo>
                  <a:moveTo>
                    <a:pt x="4" y="0"/>
                  </a:moveTo>
                  <a:cubicBezTo>
                    <a:pt x="3" y="0"/>
                    <a:pt x="2" y="1"/>
                    <a:pt x="1" y="1"/>
                  </a:cubicBezTo>
                  <a:cubicBezTo>
                    <a:pt x="0" y="4"/>
                    <a:pt x="1" y="4"/>
                    <a:pt x="1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3" y="4"/>
                    <a:pt x="4" y="2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  <a:ea typeface="+mn-ea"/>
              </a:endParaRPr>
            </a:p>
          </p:txBody>
        </p:sp>
        <p:sp>
          <p:nvSpPr>
            <p:cNvPr id="170" name="Freeform 562">
              <a:extLst>
                <a:ext uri="{FF2B5EF4-FFF2-40B4-BE49-F238E27FC236}">
                  <a16:creationId xmlns:a16="http://schemas.microsoft.com/office/drawing/2014/main" id="{60D23ADF-FF93-C24B-A2AB-DAFF8343B28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28" y="2775"/>
              <a:ext cx="32" cy="25"/>
            </a:xfrm>
            <a:custGeom>
              <a:avLst/>
              <a:gdLst>
                <a:gd name="T0" fmla="*/ 22 w 22"/>
                <a:gd name="T1" fmla="*/ 17 h 17"/>
                <a:gd name="T2" fmla="*/ 22 w 22"/>
                <a:gd name="T3" fmla="*/ 17 h 17"/>
                <a:gd name="T4" fmla="*/ 22 w 22"/>
                <a:gd name="T5" fmla="*/ 17 h 17"/>
                <a:gd name="T6" fmla="*/ 22 w 22"/>
                <a:gd name="T7" fmla="*/ 17 h 17"/>
                <a:gd name="T8" fmla="*/ 22 w 22"/>
                <a:gd name="T9" fmla="*/ 17 h 17"/>
                <a:gd name="T10" fmla="*/ 10 w 22"/>
                <a:gd name="T11" fmla="*/ 9 h 17"/>
                <a:gd name="T12" fmla="*/ 10 w 22"/>
                <a:gd name="T13" fmla="*/ 9 h 17"/>
                <a:gd name="T14" fmla="*/ 10 w 22"/>
                <a:gd name="T15" fmla="*/ 9 h 17"/>
                <a:gd name="T16" fmla="*/ 8 w 22"/>
                <a:gd name="T17" fmla="*/ 5 h 17"/>
                <a:gd name="T18" fmla="*/ 10 w 22"/>
                <a:gd name="T19" fmla="*/ 9 h 17"/>
                <a:gd name="T20" fmla="*/ 8 w 22"/>
                <a:gd name="T21" fmla="*/ 5 h 17"/>
                <a:gd name="T22" fmla="*/ 8 w 22"/>
                <a:gd name="T23" fmla="*/ 5 h 17"/>
                <a:gd name="T24" fmla="*/ 0 w 22"/>
                <a:gd name="T25" fmla="*/ 7 h 17"/>
                <a:gd name="T26" fmla="*/ 8 w 22"/>
                <a:gd name="T27" fmla="*/ 5 h 17"/>
                <a:gd name="T28" fmla="*/ 8 w 22"/>
                <a:gd name="T29" fmla="*/ 5 h 17"/>
                <a:gd name="T30" fmla="*/ 19 w 22"/>
                <a:gd name="T31" fmla="*/ 0 h 17"/>
                <a:gd name="T32" fmla="*/ 20 w 22"/>
                <a:gd name="T33" fmla="*/ 8 h 17"/>
                <a:gd name="T34" fmla="*/ 20 w 22"/>
                <a:gd name="T35" fmla="*/ 6 h 17"/>
                <a:gd name="T36" fmla="*/ 20 w 22"/>
                <a:gd name="T37" fmla="*/ 6 h 17"/>
                <a:gd name="T38" fmla="*/ 20 w 22"/>
                <a:gd name="T39" fmla="*/ 6 h 17"/>
                <a:gd name="T40" fmla="*/ 19 w 22"/>
                <a:gd name="T41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2" h="17">
                  <a:moveTo>
                    <a:pt x="22" y="17"/>
                  </a:moveTo>
                  <a:cubicBezTo>
                    <a:pt x="22" y="17"/>
                    <a:pt x="22" y="17"/>
                    <a:pt x="22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17"/>
                    <a:pt x="22" y="17"/>
                    <a:pt x="22" y="17"/>
                  </a:cubicBezTo>
                  <a:moveTo>
                    <a:pt x="10" y="9"/>
                  </a:moveTo>
                  <a:cubicBezTo>
                    <a:pt x="10" y="9"/>
                    <a:pt x="10" y="9"/>
                    <a:pt x="10" y="9"/>
                  </a:cubicBezTo>
                  <a:cubicBezTo>
                    <a:pt x="10" y="9"/>
                    <a:pt x="10" y="9"/>
                    <a:pt x="10" y="9"/>
                  </a:cubicBezTo>
                  <a:moveTo>
                    <a:pt x="8" y="5"/>
                  </a:moveTo>
                  <a:cubicBezTo>
                    <a:pt x="10" y="5"/>
                    <a:pt x="11" y="6"/>
                    <a:pt x="10" y="9"/>
                  </a:cubicBezTo>
                  <a:cubicBezTo>
                    <a:pt x="11" y="6"/>
                    <a:pt x="10" y="5"/>
                    <a:pt x="8" y="5"/>
                  </a:cubicBezTo>
                  <a:moveTo>
                    <a:pt x="8" y="5"/>
                  </a:moveTo>
                  <a:cubicBezTo>
                    <a:pt x="5" y="5"/>
                    <a:pt x="2" y="6"/>
                    <a:pt x="0" y="7"/>
                  </a:cubicBezTo>
                  <a:cubicBezTo>
                    <a:pt x="2" y="6"/>
                    <a:pt x="5" y="5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moveTo>
                    <a:pt x="19" y="0"/>
                  </a:moveTo>
                  <a:cubicBezTo>
                    <a:pt x="19" y="3"/>
                    <a:pt x="19" y="6"/>
                    <a:pt x="20" y="8"/>
                  </a:cubicBezTo>
                  <a:cubicBezTo>
                    <a:pt x="20" y="7"/>
                    <a:pt x="20" y="7"/>
                    <a:pt x="20" y="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20" y="6"/>
                    <a:pt x="19" y="3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  <a:ea typeface="+mn-ea"/>
              </a:endParaRPr>
            </a:p>
          </p:txBody>
        </p:sp>
        <p:sp>
          <p:nvSpPr>
            <p:cNvPr id="171" name="Freeform 563">
              <a:extLst>
                <a:ext uri="{FF2B5EF4-FFF2-40B4-BE49-F238E27FC236}">
                  <a16:creationId xmlns:a16="http://schemas.microsoft.com/office/drawing/2014/main" id="{9671EE75-B6BF-9448-AE52-C94DD8A1D5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1" y="2704"/>
              <a:ext cx="5" cy="1"/>
            </a:xfrm>
            <a:custGeom>
              <a:avLst/>
              <a:gdLst>
                <a:gd name="T0" fmla="*/ 1 w 3"/>
                <a:gd name="T1" fmla="*/ 0 h 1"/>
                <a:gd name="T2" fmla="*/ 0 w 3"/>
                <a:gd name="T3" fmla="*/ 0 h 1"/>
                <a:gd name="T4" fmla="*/ 2 w 3"/>
                <a:gd name="T5" fmla="*/ 1 h 1"/>
                <a:gd name="T6" fmla="*/ 3 w 3"/>
                <a:gd name="T7" fmla="*/ 0 h 1"/>
                <a:gd name="T8" fmla="*/ 3 w 3"/>
                <a:gd name="T9" fmla="*/ 0 h 1"/>
                <a:gd name="T10" fmla="*/ 3 w 3"/>
                <a:gd name="T11" fmla="*/ 0 h 1"/>
                <a:gd name="T12" fmla="*/ 1 w 3"/>
                <a:gd name="T1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1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2" y="1"/>
                    <a:pt x="2" y="1"/>
                  </a:cubicBezTo>
                  <a:cubicBezTo>
                    <a:pt x="3" y="1"/>
                    <a:pt x="3" y="1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  <a:ea typeface="+mn-ea"/>
              </a:endParaRPr>
            </a:p>
          </p:txBody>
        </p:sp>
        <p:sp>
          <p:nvSpPr>
            <p:cNvPr id="172" name="Freeform 564">
              <a:extLst>
                <a:ext uri="{FF2B5EF4-FFF2-40B4-BE49-F238E27FC236}">
                  <a16:creationId xmlns:a16="http://schemas.microsoft.com/office/drawing/2014/main" id="{1CF66EC4-0049-D94F-9F16-5F250BD4A663}"/>
                </a:ext>
              </a:extLst>
            </p:cNvPr>
            <p:cNvSpPr>
              <a:spLocks/>
            </p:cNvSpPr>
            <p:nvPr/>
          </p:nvSpPr>
          <p:spPr bwMode="auto">
            <a:xfrm>
              <a:off x="1322" y="2723"/>
              <a:ext cx="6" cy="6"/>
            </a:xfrm>
            <a:custGeom>
              <a:avLst/>
              <a:gdLst>
                <a:gd name="T0" fmla="*/ 1 w 4"/>
                <a:gd name="T1" fmla="*/ 0 h 4"/>
                <a:gd name="T2" fmla="*/ 0 w 4"/>
                <a:gd name="T3" fmla="*/ 4 h 4"/>
                <a:gd name="T4" fmla="*/ 2 w 4"/>
                <a:gd name="T5" fmla="*/ 4 h 4"/>
                <a:gd name="T6" fmla="*/ 4 w 4"/>
                <a:gd name="T7" fmla="*/ 1 h 4"/>
                <a:gd name="T8" fmla="*/ 4 w 4"/>
                <a:gd name="T9" fmla="*/ 1 h 4"/>
                <a:gd name="T10" fmla="*/ 4 w 4"/>
                <a:gd name="T11" fmla="*/ 1 h 4"/>
                <a:gd name="T12" fmla="*/ 3 w 4"/>
                <a:gd name="T13" fmla="*/ 0 h 4"/>
                <a:gd name="T14" fmla="*/ 1 w 4"/>
                <a:gd name="T1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" h="4">
                  <a:moveTo>
                    <a:pt x="1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3" y="1"/>
                    <a:pt x="3" y="1"/>
                    <a:pt x="3" y="0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  <a:ea typeface="+mn-ea"/>
              </a:endParaRPr>
            </a:p>
          </p:txBody>
        </p:sp>
        <p:sp>
          <p:nvSpPr>
            <p:cNvPr id="173" name="Freeform 565">
              <a:extLst>
                <a:ext uri="{FF2B5EF4-FFF2-40B4-BE49-F238E27FC236}">
                  <a16:creationId xmlns:a16="http://schemas.microsoft.com/office/drawing/2014/main" id="{F5E5BEDE-B7DA-2F49-A8BD-4866DE0B592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9" y="2705"/>
              <a:ext cx="10" cy="3"/>
            </a:xfrm>
            <a:custGeom>
              <a:avLst/>
              <a:gdLst>
                <a:gd name="T0" fmla="*/ 3 w 7"/>
                <a:gd name="T1" fmla="*/ 0 h 2"/>
                <a:gd name="T2" fmla="*/ 3 w 7"/>
                <a:gd name="T3" fmla="*/ 0 h 2"/>
                <a:gd name="T4" fmla="*/ 2 w 7"/>
                <a:gd name="T5" fmla="*/ 0 h 2"/>
                <a:gd name="T6" fmla="*/ 0 w 7"/>
                <a:gd name="T7" fmla="*/ 1 h 2"/>
                <a:gd name="T8" fmla="*/ 7 w 7"/>
                <a:gd name="T9" fmla="*/ 2 h 2"/>
                <a:gd name="T10" fmla="*/ 3 w 7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" h="2">
                  <a:moveTo>
                    <a:pt x="3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2" y="1"/>
                    <a:pt x="5" y="2"/>
                    <a:pt x="7" y="2"/>
                  </a:cubicBezTo>
                  <a:cubicBezTo>
                    <a:pt x="7" y="0"/>
                    <a:pt x="4" y="0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  <a:ea typeface="+mn-ea"/>
              </a:endParaRPr>
            </a:p>
          </p:txBody>
        </p:sp>
        <p:sp>
          <p:nvSpPr>
            <p:cNvPr id="174" name="Freeform 566">
              <a:extLst>
                <a:ext uri="{FF2B5EF4-FFF2-40B4-BE49-F238E27FC236}">
                  <a16:creationId xmlns:a16="http://schemas.microsoft.com/office/drawing/2014/main" id="{34C6936C-9A98-804C-B652-FE7DE28A203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12" y="2704"/>
              <a:ext cx="10" cy="22"/>
            </a:xfrm>
            <a:custGeom>
              <a:avLst/>
              <a:gdLst>
                <a:gd name="T0" fmla="*/ 7 w 7"/>
                <a:gd name="T1" fmla="*/ 14 h 15"/>
                <a:gd name="T2" fmla="*/ 6 w 7"/>
                <a:gd name="T3" fmla="*/ 15 h 15"/>
                <a:gd name="T4" fmla="*/ 7 w 7"/>
                <a:gd name="T5" fmla="*/ 14 h 15"/>
                <a:gd name="T6" fmla="*/ 5 w 7"/>
                <a:gd name="T7" fmla="*/ 0 h 15"/>
                <a:gd name="T8" fmla="*/ 0 w 7"/>
                <a:gd name="T9" fmla="*/ 3 h 15"/>
                <a:gd name="T10" fmla="*/ 0 w 7"/>
                <a:gd name="T11" fmla="*/ 3 h 15"/>
                <a:gd name="T12" fmla="*/ 5 w 7"/>
                <a:gd name="T13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" h="15">
                  <a:moveTo>
                    <a:pt x="7" y="14"/>
                  </a:moveTo>
                  <a:cubicBezTo>
                    <a:pt x="7" y="14"/>
                    <a:pt x="6" y="15"/>
                    <a:pt x="6" y="15"/>
                  </a:cubicBezTo>
                  <a:cubicBezTo>
                    <a:pt x="7" y="15"/>
                    <a:pt x="7" y="15"/>
                    <a:pt x="7" y="14"/>
                  </a:cubicBezTo>
                  <a:moveTo>
                    <a:pt x="5" y="0"/>
                  </a:moveTo>
                  <a:cubicBezTo>
                    <a:pt x="3" y="1"/>
                    <a:pt x="1" y="1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2" y="2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  <a:ea typeface="+mn-ea"/>
              </a:endParaRPr>
            </a:p>
          </p:txBody>
        </p:sp>
        <p:sp>
          <p:nvSpPr>
            <p:cNvPr id="175" name="Freeform 567">
              <a:extLst>
                <a:ext uri="{FF2B5EF4-FFF2-40B4-BE49-F238E27FC236}">
                  <a16:creationId xmlns:a16="http://schemas.microsoft.com/office/drawing/2014/main" id="{2D20402E-35DB-5549-97A3-22B1FCA4BC6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28" y="2702"/>
              <a:ext cx="13" cy="27"/>
            </a:xfrm>
            <a:custGeom>
              <a:avLst/>
              <a:gdLst>
                <a:gd name="T0" fmla="*/ 8 w 9"/>
                <a:gd name="T1" fmla="*/ 12 h 18"/>
                <a:gd name="T2" fmla="*/ 6 w 9"/>
                <a:gd name="T3" fmla="*/ 12 h 18"/>
                <a:gd name="T4" fmla="*/ 4 w 9"/>
                <a:gd name="T5" fmla="*/ 16 h 18"/>
                <a:gd name="T6" fmla="*/ 3 w 9"/>
                <a:gd name="T7" fmla="*/ 16 h 18"/>
                <a:gd name="T8" fmla="*/ 3 w 9"/>
                <a:gd name="T9" fmla="*/ 13 h 18"/>
                <a:gd name="T10" fmla="*/ 0 w 9"/>
                <a:gd name="T11" fmla="*/ 14 h 18"/>
                <a:gd name="T12" fmla="*/ 3 w 9"/>
                <a:gd name="T13" fmla="*/ 18 h 18"/>
                <a:gd name="T14" fmla="*/ 7 w 9"/>
                <a:gd name="T15" fmla="*/ 16 h 18"/>
                <a:gd name="T16" fmla="*/ 8 w 9"/>
                <a:gd name="T17" fmla="*/ 15 h 18"/>
                <a:gd name="T18" fmla="*/ 8 w 9"/>
                <a:gd name="T19" fmla="*/ 12 h 18"/>
                <a:gd name="T20" fmla="*/ 3 w 9"/>
                <a:gd name="T21" fmla="*/ 9 h 18"/>
                <a:gd name="T22" fmla="*/ 1 w 9"/>
                <a:gd name="T23" fmla="*/ 10 h 18"/>
                <a:gd name="T24" fmla="*/ 1 w 9"/>
                <a:gd name="T25" fmla="*/ 11 h 18"/>
                <a:gd name="T26" fmla="*/ 3 w 9"/>
                <a:gd name="T27" fmla="*/ 9 h 18"/>
                <a:gd name="T28" fmla="*/ 3 w 9"/>
                <a:gd name="T29" fmla="*/ 9 h 18"/>
                <a:gd name="T30" fmla="*/ 8 w 9"/>
                <a:gd name="T31" fmla="*/ 4 h 18"/>
                <a:gd name="T32" fmla="*/ 6 w 9"/>
                <a:gd name="T33" fmla="*/ 6 h 18"/>
                <a:gd name="T34" fmla="*/ 6 w 9"/>
                <a:gd name="T35" fmla="*/ 7 h 18"/>
                <a:gd name="T36" fmla="*/ 9 w 9"/>
                <a:gd name="T37" fmla="*/ 6 h 18"/>
                <a:gd name="T38" fmla="*/ 8 w 9"/>
                <a:gd name="T39" fmla="*/ 4 h 18"/>
                <a:gd name="T40" fmla="*/ 4 w 9"/>
                <a:gd name="T41" fmla="*/ 0 h 18"/>
                <a:gd name="T42" fmla="*/ 1 w 9"/>
                <a:gd name="T43" fmla="*/ 3 h 18"/>
                <a:gd name="T44" fmla="*/ 1 w 9"/>
                <a:gd name="T45" fmla="*/ 5 h 18"/>
                <a:gd name="T46" fmla="*/ 1 w 9"/>
                <a:gd name="T47" fmla="*/ 7 h 18"/>
                <a:gd name="T48" fmla="*/ 3 w 9"/>
                <a:gd name="T49" fmla="*/ 6 h 18"/>
                <a:gd name="T50" fmla="*/ 3 w 9"/>
                <a:gd name="T51" fmla="*/ 3 h 18"/>
                <a:gd name="T52" fmla="*/ 4 w 9"/>
                <a:gd name="T53" fmla="*/ 2 h 18"/>
                <a:gd name="T54" fmla="*/ 6 w 9"/>
                <a:gd name="T55" fmla="*/ 5 h 18"/>
                <a:gd name="T56" fmla="*/ 6 w 9"/>
                <a:gd name="T57" fmla="*/ 5 h 18"/>
                <a:gd name="T58" fmla="*/ 8 w 9"/>
                <a:gd name="T59" fmla="*/ 4 h 18"/>
                <a:gd name="T60" fmla="*/ 7 w 9"/>
                <a:gd name="T61" fmla="*/ 2 h 18"/>
                <a:gd name="T62" fmla="*/ 7 w 9"/>
                <a:gd name="T63" fmla="*/ 2 h 18"/>
                <a:gd name="T64" fmla="*/ 5 w 9"/>
                <a:gd name="T65" fmla="*/ 2 h 18"/>
                <a:gd name="T66" fmla="*/ 5 w 9"/>
                <a:gd name="T67" fmla="*/ 0 h 18"/>
                <a:gd name="T68" fmla="*/ 4 w 9"/>
                <a:gd name="T6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9" h="18">
                  <a:moveTo>
                    <a:pt x="8" y="12"/>
                  </a:moveTo>
                  <a:cubicBezTo>
                    <a:pt x="8" y="12"/>
                    <a:pt x="7" y="12"/>
                    <a:pt x="6" y="12"/>
                  </a:cubicBezTo>
                  <a:cubicBezTo>
                    <a:pt x="6" y="14"/>
                    <a:pt x="5" y="16"/>
                    <a:pt x="4" y="16"/>
                  </a:cubicBezTo>
                  <a:cubicBezTo>
                    <a:pt x="4" y="16"/>
                    <a:pt x="4" y="16"/>
                    <a:pt x="3" y="16"/>
                  </a:cubicBezTo>
                  <a:cubicBezTo>
                    <a:pt x="3" y="16"/>
                    <a:pt x="2" y="16"/>
                    <a:pt x="3" y="13"/>
                  </a:cubicBezTo>
                  <a:cubicBezTo>
                    <a:pt x="2" y="14"/>
                    <a:pt x="1" y="14"/>
                    <a:pt x="0" y="14"/>
                  </a:cubicBezTo>
                  <a:cubicBezTo>
                    <a:pt x="0" y="15"/>
                    <a:pt x="1" y="18"/>
                    <a:pt x="3" y="18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8" y="16"/>
                    <a:pt x="8" y="15"/>
                    <a:pt x="8" y="15"/>
                  </a:cubicBezTo>
                  <a:cubicBezTo>
                    <a:pt x="8" y="15"/>
                    <a:pt x="8" y="13"/>
                    <a:pt x="8" y="12"/>
                  </a:cubicBezTo>
                  <a:moveTo>
                    <a:pt x="3" y="9"/>
                  </a:moveTo>
                  <a:cubicBezTo>
                    <a:pt x="2" y="9"/>
                    <a:pt x="1" y="10"/>
                    <a:pt x="1" y="10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1"/>
                    <a:pt x="2" y="10"/>
                    <a:pt x="3" y="9"/>
                  </a:cubicBezTo>
                  <a:cubicBezTo>
                    <a:pt x="3" y="9"/>
                    <a:pt x="3" y="9"/>
                    <a:pt x="3" y="9"/>
                  </a:cubicBezTo>
                  <a:moveTo>
                    <a:pt x="8" y="4"/>
                  </a:moveTo>
                  <a:cubicBezTo>
                    <a:pt x="8" y="5"/>
                    <a:pt x="7" y="5"/>
                    <a:pt x="6" y="6"/>
                  </a:cubicBezTo>
                  <a:cubicBezTo>
                    <a:pt x="6" y="6"/>
                    <a:pt x="6" y="7"/>
                    <a:pt x="6" y="7"/>
                  </a:cubicBezTo>
                  <a:cubicBezTo>
                    <a:pt x="7" y="7"/>
                    <a:pt x="8" y="7"/>
                    <a:pt x="9" y="6"/>
                  </a:cubicBezTo>
                  <a:cubicBezTo>
                    <a:pt x="9" y="5"/>
                    <a:pt x="9" y="5"/>
                    <a:pt x="8" y="4"/>
                  </a:cubicBezTo>
                  <a:moveTo>
                    <a:pt x="4" y="0"/>
                  </a:moveTo>
                  <a:cubicBezTo>
                    <a:pt x="3" y="1"/>
                    <a:pt x="2" y="2"/>
                    <a:pt x="1" y="3"/>
                  </a:cubicBezTo>
                  <a:cubicBezTo>
                    <a:pt x="1" y="4"/>
                    <a:pt x="1" y="4"/>
                    <a:pt x="1" y="5"/>
                  </a:cubicBezTo>
                  <a:cubicBezTo>
                    <a:pt x="1" y="5"/>
                    <a:pt x="1" y="6"/>
                    <a:pt x="1" y="7"/>
                  </a:cubicBezTo>
                  <a:cubicBezTo>
                    <a:pt x="1" y="7"/>
                    <a:pt x="2" y="7"/>
                    <a:pt x="3" y="6"/>
                  </a:cubicBezTo>
                  <a:cubicBezTo>
                    <a:pt x="3" y="5"/>
                    <a:pt x="3" y="3"/>
                    <a:pt x="3" y="3"/>
                  </a:cubicBezTo>
                  <a:cubicBezTo>
                    <a:pt x="3" y="3"/>
                    <a:pt x="3" y="2"/>
                    <a:pt x="4" y="2"/>
                  </a:cubicBezTo>
                  <a:cubicBezTo>
                    <a:pt x="5" y="2"/>
                    <a:pt x="6" y="3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8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2"/>
                    <a:pt x="6" y="2"/>
                    <a:pt x="5" y="2"/>
                  </a:cubicBezTo>
                  <a:cubicBezTo>
                    <a:pt x="4" y="2"/>
                    <a:pt x="3" y="2"/>
                    <a:pt x="5" y="0"/>
                  </a:cubicBezTo>
                  <a:cubicBezTo>
                    <a:pt x="5" y="0"/>
                    <a:pt x="4" y="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  <a:ea typeface="+mn-ea"/>
              </a:endParaRPr>
            </a:p>
          </p:txBody>
        </p:sp>
        <p:sp>
          <p:nvSpPr>
            <p:cNvPr id="176" name="Freeform 568">
              <a:extLst>
                <a:ext uri="{FF2B5EF4-FFF2-40B4-BE49-F238E27FC236}">
                  <a16:creationId xmlns:a16="http://schemas.microsoft.com/office/drawing/2014/main" id="{1AE31115-4733-FE42-8BAD-D5F6F25BC72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41" y="2704"/>
              <a:ext cx="10" cy="25"/>
            </a:xfrm>
            <a:custGeom>
              <a:avLst/>
              <a:gdLst>
                <a:gd name="T0" fmla="*/ 3 w 7"/>
                <a:gd name="T1" fmla="*/ 10 h 17"/>
                <a:gd name="T2" fmla="*/ 0 w 7"/>
                <a:gd name="T3" fmla="*/ 10 h 17"/>
                <a:gd name="T4" fmla="*/ 0 w 7"/>
                <a:gd name="T5" fmla="*/ 13 h 17"/>
                <a:gd name="T6" fmla="*/ 4 w 7"/>
                <a:gd name="T7" fmla="*/ 17 h 17"/>
                <a:gd name="T8" fmla="*/ 4 w 7"/>
                <a:gd name="T9" fmla="*/ 17 h 17"/>
                <a:gd name="T10" fmla="*/ 5 w 7"/>
                <a:gd name="T11" fmla="*/ 17 h 17"/>
                <a:gd name="T12" fmla="*/ 7 w 7"/>
                <a:gd name="T13" fmla="*/ 11 h 17"/>
                <a:gd name="T14" fmla="*/ 7 w 7"/>
                <a:gd name="T15" fmla="*/ 11 h 17"/>
                <a:gd name="T16" fmla="*/ 5 w 7"/>
                <a:gd name="T17" fmla="*/ 10 h 17"/>
                <a:gd name="T18" fmla="*/ 4 w 7"/>
                <a:gd name="T19" fmla="*/ 15 h 17"/>
                <a:gd name="T20" fmla="*/ 4 w 7"/>
                <a:gd name="T21" fmla="*/ 15 h 17"/>
                <a:gd name="T22" fmla="*/ 4 w 7"/>
                <a:gd name="T23" fmla="*/ 15 h 17"/>
                <a:gd name="T24" fmla="*/ 3 w 7"/>
                <a:gd name="T25" fmla="*/ 10 h 17"/>
                <a:gd name="T26" fmla="*/ 2 w 7"/>
                <a:gd name="T27" fmla="*/ 0 h 17"/>
                <a:gd name="T28" fmla="*/ 1 w 7"/>
                <a:gd name="T29" fmla="*/ 0 h 17"/>
                <a:gd name="T30" fmla="*/ 0 w 7"/>
                <a:gd name="T31" fmla="*/ 2 h 17"/>
                <a:gd name="T32" fmla="*/ 1 w 7"/>
                <a:gd name="T33" fmla="*/ 4 h 17"/>
                <a:gd name="T34" fmla="*/ 3 w 7"/>
                <a:gd name="T35" fmla="*/ 3 h 17"/>
                <a:gd name="T36" fmla="*/ 4 w 7"/>
                <a:gd name="T37" fmla="*/ 1 h 17"/>
                <a:gd name="T38" fmla="*/ 4 w 7"/>
                <a:gd name="T39" fmla="*/ 1 h 17"/>
                <a:gd name="T40" fmla="*/ 4 w 7"/>
                <a:gd name="T41" fmla="*/ 1 h 17"/>
                <a:gd name="T42" fmla="*/ 4 w 7"/>
                <a:gd name="T43" fmla="*/ 1 h 17"/>
                <a:gd name="T44" fmla="*/ 2 w 7"/>
                <a:gd name="T45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" h="17">
                  <a:moveTo>
                    <a:pt x="3" y="10"/>
                  </a:moveTo>
                  <a:cubicBezTo>
                    <a:pt x="2" y="10"/>
                    <a:pt x="1" y="10"/>
                    <a:pt x="0" y="10"/>
                  </a:cubicBezTo>
                  <a:cubicBezTo>
                    <a:pt x="0" y="12"/>
                    <a:pt x="0" y="13"/>
                    <a:pt x="0" y="13"/>
                  </a:cubicBezTo>
                  <a:cubicBezTo>
                    <a:pt x="0" y="17"/>
                    <a:pt x="3" y="17"/>
                    <a:pt x="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4" y="17"/>
                    <a:pt x="5" y="17"/>
                    <a:pt x="5" y="17"/>
                  </a:cubicBezTo>
                  <a:cubicBezTo>
                    <a:pt x="7" y="17"/>
                    <a:pt x="7" y="11"/>
                    <a:pt x="7" y="1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6" y="11"/>
                    <a:pt x="6" y="10"/>
                    <a:pt x="5" y="10"/>
                  </a:cubicBezTo>
                  <a:cubicBezTo>
                    <a:pt x="5" y="13"/>
                    <a:pt x="5" y="15"/>
                    <a:pt x="4" y="15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3" y="15"/>
                    <a:pt x="2" y="15"/>
                    <a:pt x="3" y="10"/>
                  </a:cubicBezTo>
                  <a:moveTo>
                    <a:pt x="2" y="0"/>
                  </a:moveTo>
                  <a:cubicBezTo>
                    <a:pt x="2" y="0"/>
                    <a:pt x="2" y="0"/>
                    <a:pt x="1" y="0"/>
                  </a:cubicBezTo>
                  <a:cubicBezTo>
                    <a:pt x="1" y="1"/>
                    <a:pt x="0" y="2"/>
                    <a:pt x="0" y="2"/>
                  </a:cubicBezTo>
                  <a:cubicBezTo>
                    <a:pt x="1" y="2"/>
                    <a:pt x="1" y="3"/>
                    <a:pt x="1" y="4"/>
                  </a:cubicBezTo>
                  <a:cubicBezTo>
                    <a:pt x="1" y="4"/>
                    <a:pt x="2" y="4"/>
                    <a:pt x="3" y="3"/>
                  </a:cubicBezTo>
                  <a:cubicBezTo>
                    <a:pt x="3" y="2"/>
                    <a:pt x="3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0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  <a:ea typeface="+mn-ea"/>
              </a:endParaRPr>
            </a:p>
          </p:txBody>
        </p:sp>
        <p:sp>
          <p:nvSpPr>
            <p:cNvPr id="177" name="Freeform 569">
              <a:extLst>
                <a:ext uri="{FF2B5EF4-FFF2-40B4-BE49-F238E27FC236}">
                  <a16:creationId xmlns:a16="http://schemas.microsoft.com/office/drawing/2014/main" id="{64162152-17B5-5F4C-9534-80A71809250F}"/>
                </a:ext>
              </a:extLst>
            </p:cNvPr>
            <p:cNvSpPr>
              <a:spLocks/>
            </p:cNvSpPr>
            <p:nvPr/>
          </p:nvSpPr>
          <p:spPr bwMode="auto">
            <a:xfrm>
              <a:off x="1351" y="2720"/>
              <a:ext cx="6" cy="10"/>
            </a:xfrm>
            <a:custGeom>
              <a:avLst/>
              <a:gdLst>
                <a:gd name="T0" fmla="*/ 0 w 4"/>
                <a:gd name="T1" fmla="*/ 0 h 7"/>
                <a:gd name="T2" fmla="*/ 0 w 4"/>
                <a:gd name="T3" fmla="*/ 4 h 7"/>
                <a:gd name="T4" fmla="*/ 1 w 4"/>
                <a:gd name="T5" fmla="*/ 7 h 7"/>
                <a:gd name="T6" fmla="*/ 3 w 4"/>
                <a:gd name="T7" fmla="*/ 4 h 7"/>
                <a:gd name="T8" fmla="*/ 4 w 4"/>
                <a:gd name="T9" fmla="*/ 4 h 7"/>
                <a:gd name="T10" fmla="*/ 4 w 4"/>
                <a:gd name="T11" fmla="*/ 4 h 7"/>
                <a:gd name="T12" fmla="*/ 3 w 4"/>
                <a:gd name="T13" fmla="*/ 1 h 7"/>
                <a:gd name="T14" fmla="*/ 3 w 4"/>
                <a:gd name="T15" fmla="*/ 0 h 7"/>
                <a:gd name="T16" fmla="*/ 3 w 4"/>
                <a:gd name="T17" fmla="*/ 2 h 7"/>
                <a:gd name="T18" fmla="*/ 2 w 4"/>
                <a:gd name="T19" fmla="*/ 5 h 7"/>
                <a:gd name="T20" fmla="*/ 1 w 4"/>
                <a:gd name="T21" fmla="*/ 1 h 7"/>
                <a:gd name="T22" fmla="*/ 0 w 4"/>
                <a:gd name="T23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" h="7">
                  <a:moveTo>
                    <a:pt x="0" y="0"/>
                  </a:moveTo>
                  <a:cubicBezTo>
                    <a:pt x="0" y="1"/>
                    <a:pt x="0" y="3"/>
                    <a:pt x="0" y="4"/>
                  </a:cubicBezTo>
                  <a:cubicBezTo>
                    <a:pt x="0" y="4"/>
                    <a:pt x="0" y="7"/>
                    <a:pt x="1" y="7"/>
                  </a:cubicBezTo>
                  <a:cubicBezTo>
                    <a:pt x="2" y="6"/>
                    <a:pt x="3" y="4"/>
                    <a:pt x="3" y="4"/>
                  </a:cubicBezTo>
                  <a:cubicBezTo>
                    <a:pt x="3" y="4"/>
                    <a:pt x="3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3"/>
                    <a:pt x="4" y="2"/>
                    <a:pt x="3" y="1"/>
                  </a:cubicBezTo>
                  <a:cubicBezTo>
                    <a:pt x="3" y="1"/>
                    <a:pt x="3" y="1"/>
                    <a:pt x="3" y="0"/>
                  </a:cubicBezTo>
                  <a:cubicBezTo>
                    <a:pt x="3" y="1"/>
                    <a:pt x="3" y="2"/>
                    <a:pt x="3" y="2"/>
                  </a:cubicBezTo>
                  <a:cubicBezTo>
                    <a:pt x="2" y="4"/>
                    <a:pt x="2" y="5"/>
                    <a:pt x="2" y="5"/>
                  </a:cubicBezTo>
                  <a:cubicBezTo>
                    <a:pt x="2" y="5"/>
                    <a:pt x="1" y="5"/>
                    <a:pt x="1" y="1"/>
                  </a:cubicBezTo>
                  <a:cubicBezTo>
                    <a:pt x="1" y="1"/>
                    <a:pt x="1" y="1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  <a:ea typeface="+mn-ea"/>
              </a:endParaRPr>
            </a:p>
          </p:txBody>
        </p:sp>
        <p:sp>
          <p:nvSpPr>
            <p:cNvPr id="178" name="Freeform 570">
              <a:extLst>
                <a:ext uri="{FF2B5EF4-FFF2-40B4-BE49-F238E27FC236}">
                  <a16:creationId xmlns:a16="http://schemas.microsoft.com/office/drawing/2014/main" id="{83F003B2-4D99-1B4A-A011-DB278FEC7C08}"/>
                </a:ext>
              </a:extLst>
            </p:cNvPr>
            <p:cNvSpPr>
              <a:spLocks/>
            </p:cNvSpPr>
            <p:nvPr/>
          </p:nvSpPr>
          <p:spPr bwMode="auto">
            <a:xfrm>
              <a:off x="1326" y="2782"/>
              <a:ext cx="18" cy="21"/>
            </a:xfrm>
            <a:custGeom>
              <a:avLst/>
              <a:gdLst>
                <a:gd name="T0" fmla="*/ 9 w 12"/>
                <a:gd name="T1" fmla="*/ 0 h 14"/>
                <a:gd name="T2" fmla="*/ 1 w 12"/>
                <a:gd name="T3" fmla="*/ 2 h 14"/>
                <a:gd name="T4" fmla="*/ 1 w 12"/>
                <a:gd name="T5" fmla="*/ 2 h 14"/>
                <a:gd name="T6" fmla="*/ 0 w 12"/>
                <a:gd name="T7" fmla="*/ 2 h 14"/>
                <a:gd name="T8" fmla="*/ 0 w 12"/>
                <a:gd name="T9" fmla="*/ 2 h 14"/>
                <a:gd name="T10" fmla="*/ 0 w 12"/>
                <a:gd name="T11" fmla="*/ 2 h 14"/>
                <a:gd name="T12" fmla="*/ 2 w 12"/>
                <a:gd name="T13" fmla="*/ 14 h 14"/>
                <a:gd name="T14" fmla="*/ 2 w 12"/>
                <a:gd name="T15" fmla="*/ 14 h 14"/>
                <a:gd name="T16" fmla="*/ 11 w 12"/>
                <a:gd name="T17" fmla="*/ 4 h 14"/>
                <a:gd name="T18" fmla="*/ 11 w 12"/>
                <a:gd name="T19" fmla="*/ 4 h 14"/>
                <a:gd name="T20" fmla="*/ 11 w 12"/>
                <a:gd name="T21" fmla="*/ 4 h 14"/>
                <a:gd name="T22" fmla="*/ 11 w 12"/>
                <a:gd name="T23" fmla="*/ 4 h 14"/>
                <a:gd name="T24" fmla="*/ 9 w 12"/>
                <a:gd name="T25" fmla="*/ 0 h 14"/>
                <a:gd name="T26" fmla="*/ 9 w 12"/>
                <a:gd name="T2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" h="14">
                  <a:moveTo>
                    <a:pt x="9" y="0"/>
                  </a:moveTo>
                  <a:cubicBezTo>
                    <a:pt x="6" y="0"/>
                    <a:pt x="3" y="1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6"/>
                    <a:pt x="2" y="12"/>
                    <a:pt x="2" y="14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5" y="10"/>
                    <a:pt x="9" y="8"/>
                    <a:pt x="11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2" y="1"/>
                    <a:pt x="11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  <a:ea typeface="+mn-ea"/>
              </a:endParaRPr>
            </a:p>
          </p:txBody>
        </p:sp>
        <p:sp>
          <p:nvSpPr>
            <p:cNvPr id="179" name="Freeform 571">
              <a:extLst>
                <a:ext uri="{FF2B5EF4-FFF2-40B4-BE49-F238E27FC236}">
                  <a16:creationId xmlns:a16="http://schemas.microsoft.com/office/drawing/2014/main" id="{E7BEA9CF-D5E0-6442-AA0C-8186D9A37117}"/>
                </a:ext>
              </a:extLst>
            </p:cNvPr>
            <p:cNvSpPr>
              <a:spLocks/>
            </p:cNvSpPr>
            <p:nvPr/>
          </p:nvSpPr>
          <p:spPr bwMode="auto">
            <a:xfrm>
              <a:off x="1322" y="2726"/>
              <a:ext cx="41" cy="77"/>
            </a:xfrm>
            <a:custGeom>
              <a:avLst/>
              <a:gdLst>
                <a:gd name="T0" fmla="*/ 24 w 28"/>
                <a:gd name="T1" fmla="*/ 0 h 53"/>
                <a:gd name="T2" fmla="*/ 23 w 28"/>
                <a:gd name="T3" fmla="*/ 2 h 53"/>
                <a:gd name="T4" fmla="*/ 22 w 28"/>
                <a:gd name="T5" fmla="*/ 3 h 53"/>
                <a:gd name="T6" fmla="*/ 21 w 28"/>
                <a:gd name="T7" fmla="*/ 3 h 53"/>
                <a:gd name="T8" fmla="*/ 20 w 28"/>
                <a:gd name="T9" fmla="*/ 4 h 53"/>
                <a:gd name="T10" fmla="*/ 14 w 28"/>
                <a:gd name="T11" fmla="*/ 9 h 53"/>
                <a:gd name="T12" fmla="*/ 15 w 28"/>
                <a:gd name="T13" fmla="*/ 9 h 53"/>
                <a:gd name="T14" fmla="*/ 17 w 28"/>
                <a:gd name="T15" fmla="*/ 9 h 53"/>
                <a:gd name="T16" fmla="*/ 19 w 28"/>
                <a:gd name="T17" fmla="*/ 15 h 53"/>
                <a:gd name="T18" fmla="*/ 16 w 28"/>
                <a:gd name="T19" fmla="*/ 23 h 53"/>
                <a:gd name="T20" fmla="*/ 17 w 28"/>
                <a:gd name="T21" fmla="*/ 24 h 53"/>
                <a:gd name="T22" fmla="*/ 11 w 28"/>
                <a:gd name="T23" fmla="*/ 29 h 53"/>
                <a:gd name="T24" fmla="*/ 13 w 28"/>
                <a:gd name="T25" fmla="*/ 29 h 53"/>
                <a:gd name="T26" fmla="*/ 20 w 28"/>
                <a:gd name="T27" fmla="*/ 35 h 53"/>
                <a:gd name="T28" fmla="*/ 14 w 28"/>
                <a:gd name="T29" fmla="*/ 32 h 53"/>
                <a:gd name="T30" fmla="*/ 7 w 28"/>
                <a:gd name="T31" fmla="*/ 36 h 53"/>
                <a:gd name="T32" fmla="*/ 6 w 28"/>
                <a:gd name="T33" fmla="*/ 36 h 53"/>
                <a:gd name="T34" fmla="*/ 3 w 28"/>
                <a:gd name="T35" fmla="*/ 37 h 53"/>
                <a:gd name="T36" fmla="*/ 4 w 28"/>
                <a:gd name="T37" fmla="*/ 38 h 53"/>
                <a:gd name="T38" fmla="*/ 4 w 28"/>
                <a:gd name="T39" fmla="*/ 38 h 53"/>
                <a:gd name="T40" fmla="*/ 3 w 28"/>
                <a:gd name="T41" fmla="*/ 41 h 53"/>
                <a:gd name="T42" fmla="*/ 4 w 28"/>
                <a:gd name="T43" fmla="*/ 41 h 53"/>
                <a:gd name="T44" fmla="*/ 4 w 28"/>
                <a:gd name="T45" fmla="*/ 41 h 53"/>
                <a:gd name="T46" fmla="*/ 12 w 28"/>
                <a:gd name="T47" fmla="*/ 39 h 53"/>
                <a:gd name="T48" fmla="*/ 12 w 28"/>
                <a:gd name="T49" fmla="*/ 39 h 53"/>
                <a:gd name="T50" fmla="*/ 12 w 28"/>
                <a:gd name="T51" fmla="*/ 39 h 53"/>
                <a:gd name="T52" fmla="*/ 12 w 28"/>
                <a:gd name="T53" fmla="*/ 39 h 53"/>
                <a:gd name="T54" fmla="*/ 14 w 28"/>
                <a:gd name="T55" fmla="*/ 43 h 53"/>
                <a:gd name="T56" fmla="*/ 14 w 28"/>
                <a:gd name="T57" fmla="*/ 43 h 53"/>
                <a:gd name="T58" fmla="*/ 14 w 28"/>
                <a:gd name="T59" fmla="*/ 43 h 53"/>
                <a:gd name="T60" fmla="*/ 14 w 28"/>
                <a:gd name="T61" fmla="*/ 43 h 53"/>
                <a:gd name="T62" fmla="*/ 5 w 28"/>
                <a:gd name="T63" fmla="*/ 53 h 53"/>
                <a:gd name="T64" fmla="*/ 5 w 28"/>
                <a:gd name="T65" fmla="*/ 53 h 53"/>
                <a:gd name="T66" fmla="*/ 16 w 28"/>
                <a:gd name="T67" fmla="*/ 51 h 53"/>
                <a:gd name="T68" fmla="*/ 26 w 28"/>
                <a:gd name="T69" fmla="*/ 51 h 53"/>
                <a:gd name="T70" fmla="*/ 26 w 28"/>
                <a:gd name="T71" fmla="*/ 51 h 53"/>
                <a:gd name="T72" fmla="*/ 26 w 28"/>
                <a:gd name="T73" fmla="*/ 51 h 53"/>
                <a:gd name="T74" fmla="*/ 25 w 28"/>
                <a:gd name="T75" fmla="*/ 51 h 53"/>
                <a:gd name="T76" fmla="*/ 24 w 28"/>
                <a:gd name="T77" fmla="*/ 48 h 53"/>
                <a:gd name="T78" fmla="*/ 24 w 28"/>
                <a:gd name="T79" fmla="*/ 42 h 53"/>
                <a:gd name="T80" fmla="*/ 23 w 28"/>
                <a:gd name="T81" fmla="*/ 34 h 53"/>
                <a:gd name="T82" fmla="*/ 23 w 28"/>
                <a:gd name="T83" fmla="*/ 23 h 53"/>
                <a:gd name="T84" fmla="*/ 23 w 28"/>
                <a:gd name="T85" fmla="*/ 8 h 53"/>
                <a:gd name="T86" fmla="*/ 23 w 28"/>
                <a:gd name="T87" fmla="*/ 8 h 53"/>
                <a:gd name="T88" fmla="*/ 24 w 28"/>
                <a:gd name="T89" fmla="*/ 6 h 53"/>
                <a:gd name="T90" fmla="*/ 24 w 28"/>
                <a:gd name="T91" fmla="*/ 6 h 53"/>
                <a:gd name="T92" fmla="*/ 24 w 28"/>
                <a:gd name="T93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8" h="53">
                  <a:moveTo>
                    <a:pt x="24" y="0"/>
                  </a:moveTo>
                  <a:cubicBezTo>
                    <a:pt x="24" y="2"/>
                    <a:pt x="23" y="2"/>
                    <a:pt x="23" y="2"/>
                  </a:cubicBezTo>
                  <a:cubicBezTo>
                    <a:pt x="23" y="3"/>
                    <a:pt x="22" y="3"/>
                    <a:pt x="22" y="3"/>
                  </a:cubicBezTo>
                  <a:cubicBezTo>
                    <a:pt x="22" y="3"/>
                    <a:pt x="22" y="3"/>
                    <a:pt x="21" y="3"/>
                  </a:cubicBezTo>
                  <a:cubicBezTo>
                    <a:pt x="21" y="4"/>
                    <a:pt x="20" y="4"/>
                    <a:pt x="20" y="4"/>
                  </a:cubicBezTo>
                  <a:cubicBezTo>
                    <a:pt x="2" y="9"/>
                    <a:pt x="10" y="9"/>
                    <a:pt x="14" y="9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6" y="9"/>
                    <a:pt x="17" y="9"/>
                    <a:pt x="17" y="9"/>
                  </a:cubicBezTo>
                  <a:cubicBezTo>
                    <a:pt x="28" y="9"/>
                    <a:pt x="19" y="15"/>
                    <a:pt x="19" y="15"/>
                  </a:cubicBezTo>
                  <a:cubicBezTo>
                    <a:pt x="8" y="20"/>
                    <a:pt x="16" y="23"/>
                    <a:pt x="16" y="23"/>
                  </a:cubicBezTo>
                  <a:cubicBezTo>
                    <a:pt x="25" y="23"/>
                    <a:pt x="17" y="24"/>
                    <a:pt x="17" y="24"/>
                  </a:cubicBezTo>
                  <a:cubicBezTo>
                    <a:pt x="0" y="27"/>
                    <a:pt x="11" y="29"/>
                    <a:pt x="11" y="29"/>
                  </a:cubicBezTo>
                  <a:cubicBezTo>
                    <a:pt x="12" y="29"/>
                    <a:pt x="12" y="29"/>
                    <a:pt x="13" y="29"/>
                  </a:cubicBezTo>
                  <a:cubicBezTo>
                    <a:pt x="19" y="29"/>
                    <a:pt x="20" y="35"/>
                    <a:pt x="20" y="35"/>
                  </a:cubicBezTo>
                  <a:cubicBezTo>
                    <a:pt x="18" y="33"/>
                    <a:pt x="16" y="32"/>
                    <a:pt x="14" y="32"/>
                  </a:cubicBezTo>
                  <a:cubicBezTo>
                    <a:pt x="11" y="32"/>
                    <a:pt x="9" y="34"/>
                    <a:pt x="7" y="36"/>
                  </a:cubicBezTo>
                  <a:cubicBezTo>
                    <a:pt x="7" y="36"/>
                    <a:pt x="7" y="36"/>
                    <a:pt x="6" y="36"/>
                  </a:cubicBezTo>
                  <a:cubicBezTo>
                    <a:pt x="5" y="36"/>
                    <a:pt x="4" y="37"/>
                    <a:pt x="3" y="37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3" y="38"/>
                    <a:pt x="3" y="40"/>
                    <a:pt x="3" y="41"/>
                  </a:cubicBezTo>
                  <a:cubicBezTo>
                    <a:pt x="3" y="41"/>
                    <a:pt x="3" y="41"/>
                    <a:pt x="4" y="41"/>
                  </a:cubicBezTo>
                  <a:cubicBezTo>
                    <a:pt x="4" y="41"/>
                    <a:pt x="4" y="41"/>
                    <a:pt x="4" y="41"/>
                  </a:cubicBezTo>
                  <a:cubicBezTo>
                    <a:pt x="6" y="40"/>
                    <a:pt x="9" y="39"/>
                    <a:pt x="12" y="39"/>
                  </a:cubicBezTo>
                  <a:cubicBezTo>
                    <a:pt x="12" y="39"/>
                    <a:pt x="12" y="39"/>
                    <a:pt x="12" y="39"/>
                  </a:cubicBezTo>
                  <a:cubicBezTo>
                    <a:pt x="12" y="39"/>
                    <a:pt x="12" y="39"/>
                    <a:pt x="12" y="39"/>
                  </a:cubicBezTo>
                  <a:cubicBezTo>
                    <a:pt x="12" y="39"/>
                    <a:pt x="12" y="39"/>
                    <a:pt x="12" y="39"/>
                  </a:cubicBezTo>
                  <a:cubicBezTo>
                    <a:pt x="14" y="39"/>
                    <a:pt x="15" y="40"/>
                    <a:pt x="14" y="43"/>
                  </a:cubicBezTo>
                  <a:cubicBezTo>
                    <a:pt x="14" y="43"/>
                    <a:pt x="14" y="43"/>
                    <a:pt x="14" y="43"/>
                  </a:cubicBezTo>
                  <a:cubicBezTo>
                    <a:pt x="14" y="43"/>
                    <a:pt x="14" y="43"/>
                    <a:pt x="14" y="43"/>
                  </a:cubicBezTo>
                  <a:cubicBezTo>
                    <a:pt x="14" y="43"/>
                    <a:pt x="14" y="43"/>
                    <a:pt x="14" y="43"/>
                  </a:cubicBezTo>
                  <a:cubicBezTo>
                    <a:pt x="12" y="47"/>
                    <a:pt x="8" y="49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7" y="51"/>
                    <a:pt x="12" y="51"/>
                    <a:pt x="16" y="51"/>
                  </a:cubicBezTo>
                  <a:cubicBezTo>
                    <a:pt x="21" y="51"/>
                    <a:pt x="26" y="51"/>
                    <a:pt x="26" y="51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6" y="51"/>
                    <a:pt x="26" y="51"/>
                    <a:pt x="25" y="51"/>
                  </a:cubicBezTo>
                  <a:cubicBezTo>
                    <a:pt x="24" y="51"/>
                    <a:pt x="23" y="50"/>
                    <a:pt x="24" y="48"/>
                  </a:cubicBezTo>
                  <a:cubicBezTo>
                    <a:pt x="24" y="48"/>
                    <a:pt x="24" y="45"/>
                    <a:pt x="24" y="42"/>
                  </a:cubicBezTo>
                  <a:cubicBezTo>
                    <a:pt x="23" y="40"/>
                    <a:pt x="23" y="37"/>
                    <a:pt x="23" y="34"/>
                  </a:cubicBezTo>
                  <a:cubicBezTo>
                    <a:pt x="22" y="30"/>
                    <a:pt x="22" y="24"/>
                    <a:pt x="23" y="23"/>
                  </a:cubicBezTo>
                  <a:cubicBezTo>
                    <a:pt x="23" y="23"/>
                    <a:pt x="25" y="8"/>
                    <a:pt x="23" y="8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3" y="8"/>
                    <a:pt x="23" y="7"/>
                    <a:pt x="24" y="6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25" y="1"/>
                    <a:pt x="24" y="0"/>
                    <a:pt x="2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  <a:ea typeface="+mn-ea"/>
              </a:endParaRPr>
            </a:p>
          </p:txBody>
        </p:sp>
        <p:sp>
          <p:nvSpPr>
            <p:cNvPr id="180" name="Freeform 572">
              <a:extLst>
                <a:ext uri="{FF2B5EF4-FFF2-40B4-BE49-F238E27FC236}">
                  <a16:creationId xmlns:a16="http://schemas.microsoft.com/office/drawing/2014/main" id="{4BC7575F-C650-F143-840B-B96C9C6E0183}"/>
                </a:ext>
              </a:extLst>
            </p:cNvPr>
            <p:cNvSpPr>
              <a:spLocks/>
            </p:cNvSpPr>
            <p:nvPr/>
          </p:nvSpPr>
          <p:spPr bwMode="auto">
            <a:xfrm>
              <a:off x="1352" y="2726"/>
              <a:ext cx="5" cy="4"/>
            </a:xfrm>
            <a:custGeom>
              <a:avLst/>
              <a:gdLst>
                <a:gd name="T0" fmla="*/ 3 w 3"/>
                <a:gd name="T1" fmla="*/ 0 h 3"/>
                <a:gd name="T2" fmla="*/ 2 w 3"/>
                <a:gd name="T3" fmla="*/ 0 h 3"/>
                <a:gd name="T4" fmla="*/ 0 w 3"/>
                <a:gd name="T5" fmla="*/ 3 h 3"/>
                <a:gd name="T6" fmla="*/ 1 w 3"/>
                <a:gd name="T7" fmla="*/ 3 h 3"/>
                <a:gd name="T8" fmla="*/ 2 w 3"/>
                <a:gd name="T9" fmla="*/ 2 h 3"/>
                <a:gd name="T10" fmla="*/ 3 w 3"/>
                <a:gd name="T11" fmla="*/ 0 h 3"/>
                <a:gd name="T12" fmla="*/ 3 w 3"/>
                <a:gd name="T13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3">
                  <a:moveTo>
                    <a:pt x="3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1" y="2"/>
                    <a:pt x="0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2" y="3"/>
                    <a:pt x="2" y="2"/>
                  </a:cubicBezTo>
                  <a:cubicBezTo>
                    <a:pt x="2" y="2"/>
                    <a:pt x="3" y="2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  <a:ea typeface="+mn-ea"/>
              </a:endParaRPr>
            </a:p>
          </p:txBody>
        </p:sp>
        <p:sp>
          <p:nvSpPr>
            <p:cNvPr id="181" name="Freeform 573">
              <a:extLst>
                <a:ext uri="{FF2B5EF4-FFF2-40B4-BE49-F238E27FC236}">
                  <a16:creationId xmlns:a16="http://schemas.microsoft.com/office/drawing/2014/main" id="{A2D5793F-0EF0-5F4B-A8FD-CACF34D5506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28" y="2782"/>
              <a:ext cx="14" cy="21"/>
            </a:xfrm>
            <a:custGeom>
              <a:avLst/>
              <a:gdLst>
                <a:gd name="T0" fmla="*/ 10 w 10"/>
                <a:gd name="T1" fmla="*/ 4 h 14"/>
                <a:gd name="T2" fmla="*/ 10 w 10"/>
                <a:gd name="T3" fmla="*/ 4 h 14"/>
                <a:gd name="T4" fmla="*/ 1 w 10"/>
                <a:gd name="T5" fmla="*/ 14 h 14"/>
                <a:gd name="T6" fmla="*/ 1 w 10"/>
                <a:gd name="T7" fmla="*/ 14 h 14"/>
                <a:gd name="T8" fmla="*/ 10 w 10"/>
                <a:gd name="T9" fmla="*/ 4 h 14"/>
                <a:gd name="T10" fmla="*/ 10 w 10"/>
                <a:gd name="T11" fmla="*/ 4 h 14"/>
                <a:gd name="T12" fmla="*/ 10 w 10"/>
                <a:gd name="T13" fmla="*/ 4 h 14"/>
                <a:gd name="T14" fmla="*/ 10 w 10"/>
                <a:gd name="T15" fmla="*/ 4 h 14"/>
                <a:gd name="T16" fmla="*/ 10 w 10"/>
                <a:gd name="T17" fmla="*/ 4 h 14"/>
                <a:gd name="T18" fmla="*/ 0 w 10"/>
                <a:gd name="T19" fmla="*/ 2 h 14"/>
                <a:gd name="T20" fmla="*/ 0 w 10"/>
                <a:gd name="T21" fmla="*/ 2 h 14"/>
                <a:gd name="T22" fmla="*/ 0 w 10"/>
                <a:gd name="T23" fmla="*/ 2 h 14"/>
                <a:gd name="T24" fmla="*/ 8 w 10"/>
                <a:gd name="T25" fmla="*/ 0 h 14"/>
                <a:gd name="T26" fmla="*/ 8 w 10"/>
                <a:gd name="T27" fmla="*/ 0 h 14"/>
                <a:gd name="T28" fmla="*/ 8 w 10"/>
                <a:gd name="T29" fmla="*/ 0 h 14"/>
                <a:gd name="T30" fmla="*/ 8 w 10"/>
                <a:gd name="T31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" h="14">
                  <a:moveTo>
                    <a:pt x="10" y="4"/>
                  </a:moveTo>
                  <a:cubicBezTo>
                    <a:pt x="10" y="4"/>
                    <a:pt x="10" y="4"/>
                    <a:pt x="10" y="4"/>
                  </a:cubicBezTo>
                  <a:cubicBezTo>
                    <a:pt x="8" y="8"/>
                    <a:pt x="4" y="10"/>
                    <a:pt x="1" y="14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4" y="10"/>
                    <a:pt x="8" y="8"/>
                    <a:pt x="10" y="4"/>
                  </a:cubicBezTo>
                  <a:cubicBezTo>
                    <a:pt x="10" y="4"/>
                    <a:pt x="10" y="4"/>
                    <a:pt x="10" y="4"/>
                  </a:cubicBezTo>
                  <a:moveTo>
                    <a:pt x="10" y="4"/>
                  </a:moveTo>
                  <a:cubicBezTo>
                    <a:pt x="10" y="4"/>
                    <a:pt x="10" y="4"/>
                    <a:pt x="10" y="4"/>
                  </a:cubicBezTo>
                  <a:cubicBezTo>
                    <a:pt x="10" y="4"/>
                    <a:pt x="10" y="4"/>
                    <a:pt x="10" y="4"/>
                  </a:cubicBezTo>
                  <a:moveTo>
                    <a:pt x="0" y="2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  <a:ea typeface="+mn-ea"/>
              </a:endParaRPr>
            </a:p>
          </p:txBody>
        </p:sp>
        <p:sp>
          <p:nvSpPr>
            <p:cNvPr id="182" name="Freeform 574">
              <a:extLst>
                <a:ext uri="{FF2B5EF4-FFF2-40B4-BE49-F238E27FC236}">
                  <a16:creationId xmlns:a16="http://schemas.microsoft.com/office/drawing/2014/main" id="{41791C27-11F2-1745-B04D-5ECF50326B4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63" y="2797"/>
              <a:ext cx="4" cy="4"/>
            </a:xfrm>
            <a:custGeom>
              <a:avLst/>
              <a:gdLst>
                <a:gd name="T0" fmla="*/ 2 w 3"/>
                <a:gd name="T1" fmla="*/ 1 h 3"/>
                <a:gd name="T2" fmla="*/ 0 w 3"/>
                <a:gd name="T3" fmla="*/ 3 h 3"/>
                <a:gd name="T4" fmla="*/ 2 w 3"/>
                <a:gd name="T5" fmla="*/ 1 h 3"/>
                <a:gd name="T6" fmla="*/ 2 w 3"/>
                <a:gd name="T7" fmla="*/ 0 h 3"/>
                <a:gd name="T8" fmla="*/ 2 w 3"/>
                <a:gd name="T9" fmla="*/ 0 h 3"/>
                <a:gd name="T10" fmla="*/ 3 w 3"/>
                <a:gd name="T11" fmla="*/ 1 h 3"/>
                <a:gd name="T12" fmla="*/ 2 w 3"/>
                <a:gd name="T13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3">
                  <a:moveTo>
                    <a:pt x="2" y="1"/>
                  </a:moveTo>
                  <a:cubicBezTo>
                    <a:pt x="1" y="2"/>
                    <a:pt x="0" y="3"/>
                    <a:pt x="0" y="3"/>
                  </a:cubicBezTo>
                  <a:cubicBezTo>
                    <a:pt x="0" y="3"/>
                    <a:pt x="1" y="2"/>
                    <a:pt x="2" y="1"/>
                  </a:cubicBezTo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1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  <a:ea typeface="+mn-ea"/>
              </a:endParaRPr>
            </a:p>
          </p:txBody>
        </p:sp>
        <p:sp>
          <p:nvSpPr>
            <p:cNvPr id="183" name="Freeform 575">
              <a:extLst>
                <a:ext uri="{FF2B5EF4-FFF2-40B4-BE49-F238E27FC236}">
                  <a16:creationId xmlns:a16="http://schemas.microsoft.com/office/drawing/2014/main" id="{E31000F9-1BF0-A145-B9FE-03553352CEF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44" y="2797"/>
              <a:ext cx="23" cy="13"/>
            </a:xfrm>
            <a:custGeom>
              <a:avLst/>
              <a:gdLst>
                <a:gd name="T0" fmla="*/ 13 w 16"/>
                <a:gd name="T1" fmla="*/ 3 h 9"/>
                <a:gd name="T2" fmla="*/ 15 w 16"/>
                <a:gd name="T3" fmla="*/ 1 h 9"/>
                <a:gd name="T4" fmla="*/ 13 w 16"/>
                <a:gd name="T5" fmla="*/ 3 h 9"/>
                <a:gd name="T6" fmla="*/ 15 w 16"/>
                <a:gd name="T7" fmla="*/ 0 h 9"/>
                <a:gd name="T8" fmla="*/ 11 w 16"/>
                <a:gd name="T9" fmla="*/ 2 h 9"/>
                <a:gd name="T10" fmla="*/ 11 w 16"/>
                <a:gd name="T11" fmla="*/ 2 h 9"/>
                <a:gd name="T12" fmla="*/ 11 w 16"/>
                <a:gd name="T13" fmla="*/ 2 h 9"/>
                <a:gd name="T14" fmla="*/ 11 w 16"/>
                <a:gd name="T15" fmla="*/ 2 h 9"/>
                <a:gd name="T16" fmla="*/ 11 w 16"/>
                <a:gd name="T17" fmla="*/ 2 h 9"/>
                <a:gd name="T18" fmla="*/ 0 w 16"/>
                <a:gd name="T19" fmla="*/ 9 h 9"/>
                <a:gd name="T20" fmla="*/ 1 w 16"/>
                <a:gd name="T21" fmla="*/ 9 h 9"/>
                <a:gd name="T22" fmla="*/ 13 w 16"/>
                <a:gd name="T23" fmla="*/ 3 h 9"/>
                <a:gd name="T24" fmla="*/ 16 w 16"/>
                <a:gd name="T25" fmla="*/ 1 h 9"/>
                <a:gd name="T26" fmla="*/ 16 w 16"/>
                <a:gd name="T27" fmla="*/ 1 h 9"/>
                <a:gd name="T28" fmla="*/ 16 w 16"/>
                <a:gd name="T29" fmla="*/ 1 h 9"/>
                <a:gd name="T30" fmla="*/ 15 w 16"/>
                <a:gd name="T3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" h="9">
                  <a:moveTo>
                    <a:pt x="13" y="3"/>
                  </a:moveTo>
                  <a:cubicBezTo>
                    <a:pt x="13" y="3"/>
                    <a:pt x="14" y="2"/>
                    <a:pt x="15" y="1"/>
                  </a:cubicBezTo>
                  <a:cubicBezTo>
                    <a:pt x="14" y="2"/>
                    <a:pt x="13" y="3"/>
                    <a:pt x="13" y="3"/>
                  </a:cubicBezTo>
                  <a:moveTo>
                    <a:pt x="15" y="0"/>
                  </a:moveTo>
                  <a:cubicBezTo>
                    <a:pt x="15" y="1"/>
                    <a:pt x="13" y="2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2"/>
                    <a:pt x="2" y="5"/>
                    <a:pt x="0" y="9"/>
                  </a:cubicBezTo>
                  <a:cubicBezTo>
                    <a:pt x="0" y="9"/>
                    <a:pt x="0" y="9"/>
                    <a:pt x="1" y="9"/>
                  </a:cubicBezTo>
                  <a:cubicBezTo>
                    <a:pt x="3" y="9"/>
                    <a:pt x="6" y="8"/>
                    <a:pt x="13" y="3"/>
                  </a:cubicBezTo>
                  <a:cubicBezTo>
                    <a:pt x="14" y="2"/>
                    <a:pt x="15" y="2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5" y="0"/>
                    <a:pt x="15" y="0"/>
                    <a:pt x="1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  <a:ea typeface="+mn-ea"/>
              </a:endParaRPr>
            </a:p>
          </p:txBody>
        </p:sp>
        <p:sp>
          <p:nvSpPr>
            <p:cNvPr id="184" name="Freeform 576">
              <a:extLst>
                <a:ext uri="{FF2B5EF4-FFF2-40B4-BE49-F238E27FC236}">
                  <a16:creationId xmlns:a16="http://schemas.microsoft.com/office/drawing/2014/main" id="{73869E40-744E-4C46-997E-DBE529EE0C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60" y="2798"/>
              <a:ext cx="17" cy="13"/>
            </a:xfrm>
            <a:custGeom>
              <a:avLst/>
              <a:gdLst>
                <a:gd name="T0" fmla="*/ 10 w 12"/>
                <a:gd name="T1" fmla="*/ 3 h 9"/>
                <a:gd name="T2" fmla="*/ 9 w 12"/>
                <a:gd name="T3" fmla="*/ 6 h 9"/>
                <a:gd name="T4" fmla="*/ 10 w 12"/>
                <a:gd name="T5" fmla="*/ 7 h 9"/>
                <a:gd name="T6" fmla="*/ 12 w 12"/>
                <a:gd name="T7" fmla="*/ 5 h 9"/>
                <a:gd name="T8" fmla="*/ 12 w 12"/>
                <a:gd name="T9" fmla="*/ 4 h 9"/>
                <a:gd name="T10" fmla="*/ 10 w 12"/>
                <a:gd name="T11" fmla="*/ 3 h 9"/>
                <a:gd name="T12" fmla="*/ 6 w 12"/>
                <a:gd name="T13" fmla="*/ 0 h 9"/>
                <a:gd name="T14" fmla="*/ 6 w 12"/>
                <a:gd name="T15" fmla="*/ 1 h 9"/>
                <a:gd name="T16" fmla="*/ 1 w 12"/>
                <a:gd name="T17" fmla="*/ 9 h 9"/>
                <a:gd name="T18" fmla="*/ 8 w 12"/>
                <a:gd name="T19" fmla="*/ 2 h 9"/>
                <a:gd name="T20" fmla="*/ 9 w 12"/>
                <a:gd name="T21" fmla="*/ 2 h 9"/>
                <a:gd name="T22" fmla="*/ 6 w 12"/>
                <a:gd name="T23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2" h="9">
                  <a:moveTo>
                    <a:pt x="10" y="3"/>
                  </a:moveTo>
                  <a:cubicBezTo>
                    <a:pt x="10" y="3"/>
                    <a:pt x="11" y="4"/>
                    <a:pt x="9" y="6"/>
                  </a:cubicBezTo>
                  <a:cubicBezTo>
                    <a:pt x="9" y="6"/>
                    <a:pt x="9" y="7"/>
                    <a:pt x="10" y="7"/>
                  </a:cubicBezTo>
                  <a:cubicBezTo>
                    <a:pt x="11" y="7"/>
                    <a:pt x="11" y="6"/>
                    <a:pt x="12" y="5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0" y="3"/>
                    <a:pt x="10" y="3"/>
                    <a:pt x="10" y="3"/>
                  </a:cubicBezTo>
                  <a:moveTo>
                    <a:pt x="6" y="0"/>
                  </a:moveTo>
                  <a:cubicBezTo>
                    <a:pt x="6" y="1"/>
                    <a:pt x="6" y="1"/>
                    <a:pt x="6" y="1"/>
                  </a:cubicBezTo>
                  <a:cubicBezTo>
                    <a:pt x="6" y="1"/>
                    <a:pt x="0" y="8"/>
                    <a:pt x="1" y="9"/>
                  </a:cubicBezTo>
                  <a:cubicBezTo>
                    <a:pt x="1" y="9"/>
                    <a:pt x="6" y="5"/>
                    <a:pt x="8" y="2"/>
                  </a:cubicBezTo>
                  <a:cubicBezTo>
                    <a:pt x="8" y="2"/>
                    <a:pt x="8" y="2"/>
                    <a:pt x="9" y="2"/>
                  </a:cubicBezTo>
                  <a:cubicBezTo>
                    <a:pt x="6" y="0"/>
                    <a:pt x="6" y="0"/>
                    <a:pt x="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  <a:ea typeface="+mn-ea"/>
              </a:endParaRPr>
            </a:p>
          </p:txBody>
        </p:sp>
        <p:sp>
          <p:nvSpPr>
            <p:cNvPr id="185" name="Freeform 577">
              <a:extLst>
                <a:ext uri="{FF2B5EF4-FFF2-40B4-BE49-F238E27FC236}">
                  <a16:creationId xmlns:a16="http://schemas.microsoft.com/office/drawing/2014/main" id="{45DBFE5F-AE01-1046-B668-7EE71C33AE2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22" y="2681"/>
              <a:ext cx="35" cy="43"/>
            </a:xfrm>
            <a:custGeom>
              <a:avLst/>
              <a:gdLst>
                <a:gd name="T0" fmla="*/ 5 w 24"/>
                <a:gd name="T1" fmla="*/ 26 h 30"/>
                <a:gd name="T2" fmla="*/ 3 w 24"/>
                <a:gd name="T3" fmla="*/ 29 h 30"/>
                <a:gd name="T4" fmla="*/ 4 w 24"/>
                <a:gd name="T5" fmla="*/ 30 h 30"/>
                <a:gd name="T6" fmla="*/ 4 w 24"/>
                <a:gd name="T7" fmla="*/ 30 h 30"/>
                <a:gd name="T8" fmla="*/ 4 w 24"/>
                <a:gd name="T9" fmla="*/ 29 h 30"/>
                <a:gd name="T10" fmla="*/ 4 w 24"/>
                <a:gd name="T11" fmla="*/ 29 h 30"/>
                <a:gd name="T12" fmla="*/ 5 w 24"/>
                <a:gd name="T13" fmla="*/ 26 h 30"/>
                <a:gd name="T14" fmla="*/ 10 w 24"/>
                <a:gd name="T15" fmla="*/ 22 h 30"/>
                <a:gd name="T16" fmla="*/ 7 w 24"/>
                <a:gd name="T17" fmla="*/ 24 h 30"/>
                <a:gd name="T18" fmla="*/ 7 w 24"/>
                <a:gd name="T19" fmla="*/ 27 h 30"/>
                <a:gd name="T20" fmla="*/ 7 w 24"/>
                <a:gd name="T21" fmla="*/ 28 h 30"/>
                <a:gd name="T22" fmla="*/ 10 w 24"/>
                <a:gd name="T23" fmla="*/ 27 h 30"/>
                <a:gd name="T24" fmla="*/ 10 w 24"/>
                <a:gd name="T25" fmla="*/ 22 h 30"/>
                <a:gd name="T26" fmla="*/ 24 w 24"/>
                <a:gd name="T27" fmla="*/ 22 h 30"/>
                <a:gd name="T28" fmla="*/ 23 w 24"/>
                <a:gd name="T29" fmla="*/ 27 h 30"/>
                <a:gd name="T30" fmla="*/ 24 w 24"/>
                <a:gd name="T31" fmla="*/ 22 h 30"/>
                <a:gd name="T32" fmla="*/ 24 w 24"/>
                <a:gd name="T33" fmla="*/ 22 h 30"/>
                <a:gd name="T34" fmla="*/ 14 w 24"/>
                <a:gd name="T35" fmla="*/ 20 h 30"/>
                <a:gd name="T36" fmla="*/ 13 w 24"/>
                <a:gd name="T37" fmla="*/ 21 h 30"/>
                <a:gd name="T38" fmla="*/ 12 w 24"/>
                <a:gd name="T39" fmla="*/ 27 h 30"/>
                <a:gd name="T40" fmla="*/ 13 w 24"/>
                <a:gd name="T41" fmla="*/ 26 h 30"/>
                <a:gd name="T42" fmla="*/ 14 w 24"/>
                <a:gd name="T43" fmla="*/ 20 h 30"/>
                <a:gd name="T44" fmla="*/ 22 w 24"/>
                <a:gd name="T45" fmla="*/ 19 h 30"/>
                <a:gd name="T46" fmla="*/ 22 w 24"/>
                <a:gd name="T47" fmla="*/ 19 h 30"/>
                <a:gd name="T48" fmla="*/ 22 w 24"/>
                <a:gd name="T49" fmla="*/ 24 h 30"/>
                <a:gd name="T50" fmla="*/ 21 w 24"/>
                <a:gd name="T51" fmla="*/ 28 h 30"/>
                <a:gd name="T52" fmla="*/ 22 w 24"/>
                <a:gd name="T53" fmla="*/ 29 h 30"/>
                <a:gd name="T54" fmla="*/ 22 w 24"/>
                <a:gd name="T55" fmla="*/ 29 h 30"/>
                <a:gd name="T56" fmla="*/ 23 w 24"/>
                <a:gd name="T57" fmla="*/ 29 h 30"/>
                <a:gd name="T58" fmla="*/ 23 w 24"/>
                <a:gd name="T59" fmla="*/ 21 h 30"/>
                <a:gd name="T60" fmla="*/ 22 w 24"/>
                <a:gd name="T61" fmla="*/ 19 h 30"/>
                <a:gd name="T62" fmla="*/ 17 w 24"/>
                <a:gd name="T63" fmla="*/ 17 h 30"/>
                <a:gd name="T64" fmla="*/ 16 w 24"/>
                <a:gd name="T65" fmla="*/ 19 h 30"/>
                <a:gd name="T66" fmla="*/ 16 w 24"/>
                <a:gd name="T67" fmla="*/ 19 h 30"/>
                <a:gd name="T68" fmla="*/ 16 w 24"/>
                <a:gd name="T69" fmla="*/ 24 h 30"/>
                <a:gd name="T70" fmla="*/ 16 w 24"/>
                <a:gd name="T71" fmla="*/ 26 h 30"/>
                <a:gd name="T72" fmla="*/ 16 w 24"/>
                <a:gd name="T73" fmla="*/ 26 h 30"/>
                <a:gd name="T74" fmla="*/ 18 w 24"/>
                <a:gd name="T75" fmla="*/ 26 h 30"/>
                <a:gd name="T76" fmla="*/ 18 w 24"/>
                <a:gd name="T77" fmla="*/ 22 h 30"/>
                <a:gd name="T78" fmla="*/ 17 w 24"/>
                <a:gd name="T79" fmla="*/ 17 h 30"/>
                <a:gd name="T80" fmla="*/ 5 w 24"/>
                <a:gd name="T81" fmla="*/ 0 h 30"/>
                <a:gd name="T82" fmla="*/ 12 w 24"/>
                <a:gd name="T83" fmla="*/ 9 h 30"/>
                <a:gd name="T84" fmla="*/ 15 w 24"/>
                <a:gd name="T85" fmla="*/ 11 h 30"/>
                <a:gd name="T86" fmla="*/ 9 w 24"/>
                <a:gd name="T87" fmla="*/ 15 h 30"/>
                <a:gd name="T88" fmla="*/ 11 w 24"/>
                <a:gd name="T89" fmla="*/ 17 h 30"/>
                <a:gd name="T90" fmla="*/ 11 w 24"/>
                <a:gd name="T91" fmla="*/ 17 h 30"/>
                <a:gd name="T92" fmla="*/ 14 w 24"/>
                <a:gd name="T93" fmla="*/ 16 h 30"/>
                <a:gd name="T94" fmla="*/ 16 w 24"/>
                <a:gd name="T95" fmla="*/ 16 h 30"/>
                <a:gd name="T96" fmla="*/ 19 w 24"/>
                <a:gd name="T97" fmla="*/ 17 h 30"/>
                <a:gd name="T98" fmla="*/ 20 w 24"/>
                <a:gd name="T99" fmla="*/ 27 h 30"/>
                <a:gd name="T100" fmla="*/ 20 w 24"/>
                <a:gd name="T101" fmla="*/ 27 h 30"/>
                <a:gd name="T102" fmla="*/ 20 w 24"/>
                <a:gd name="T103" fmla="*/ 20 h 30"/>
                <a:gd name="T104" fmla="*/ 21 w 24"/>
                <a:gd name="T105" fmla="*/ 17 h 30"/>
                <a:gd name="T106" fmla="*/ 22 w 24"/>
                <a:gd name="T107" fmla="*/ 17 h 30"/>
                <a:gd name="T108" fmla="*/ 22 w 24"/>
                <a:gd name="T109" fmla="*/ 17 h 30"/>
                <a:gd name="T110" fmla="*/ 23 w 24"/>
                <a:gd name="T111" fmla="*/ 18 h 30"/>
                <a:gd name="T112" fmla="*/ 21 w 24"/>
                <a:gd name="T113" fmla="*/ 9 h 30"/>
                <a:gd name="T114" fmla="*/ 7 w 24"/>
                <a:gd name="T115" fmla="*/ 1 h 30"/>
                <a:gd name="T116" fmla="*/ 5 w 24"/>
                <a:gd name="T11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4" h="30">
                  <a:moveTo>
                    <a:pt x="5" y="26"/>
                  </a:moveTo>
                  <a:cubicBezTo>
                    <a:pt x="2" y="28"/>
                    <a:pt x="2" y="29"/>
                    <a:pt x="3" y="29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4" y="30"/>
                    <a:pt x="4" y="29"/>
                    <a:pt x="4" y="29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4" y="28"/>
                    <a:pt x="5" y="27"/>
                    <a:pt x="5" y="26"/>
                  </a:cubicBezTo>
                  <a:moveTo>
                    <a:pt x="10" y="22"/>
                  </a:moveTo>
                  <a:cubicBezTo>
                    <a:pt x="9" y="23"/>
                    <a:pt x="8" y="24"/>
                    <a:pt x="7" y="24"/>
                  </a:cubicBezTo>
                  <a:cubicBezTo>
                    <a:pt x="7" y="26"/>
                    <a:pt x="7" y="27"/>
                    <a:pt x="7" y="27"/>
                  </a:cubicBezTo>
                  <a:cubicBezTo>
                    <a:pt x="7" y="27"/>
                    <a:pt x="7" y="28"/>
                    <a:pt x="7" y="28"/>
                  </a:cubicBezTo>
                  <a:cubicBezTo>
                    <a:pt x="8" y="28"/>
                    <a:pt x="9" y="27"/>
                    <a:pt x="10" y="27"/>
                  </a:cubicBezTo>
                  <a:cubicBezTo>
                    <a:pt x="10" y="26"/>
                    <a:pt x="10" y="24"/>
                    <a:pt x="10" y="22"/>
                  </a:cubicBezTo>
                  <a:moveTo>
                    <a:pt x="24" y="22"/>
                  </a:moveTo>
                  <a:cubicBezTo>
                    <a:pt x="23" y="23"/>
                    <a:pt x="23" y="26"/>
                    <a:pt x="23" y="27"/>
                  </a:cubicBezTo>
                  <a:cubicBezTo>
                    <a:pt x="24" y="26"/>
                    <a:pt x="24" y="24"/>
                    <a:pt x="24" y="22"/>
                  </a:cubicBezTo>
                  <a:cubicBezTo>
                    <a:pt x="24" y="22"/>
                    <a:pt x="24" y="22"/>
                    <a:pt x="24" y="22"/>
                  </a:cubicBezTo>
                  <a:moveTo>
                    <a:pt x="14" y="20"/>
                  </a:moveTo>
                  <a:cubicBezTo>
                    <a:pt x="13" y="21"/>
                    <a:pt x="13" y="21"/>
                    <a:pt x="13" y="21"/>
                  </a:cubicBezTo>
                  <a:cubicBezTo>
                    <a:pt x="13" y="23"/>
                    <a:pt x="12" y="25"/>
                    <a:pt x="12" y="27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4" y="25"/>
                    <a:pt x="14" y="22"/>
                    <a:pt x="14" y="20"/>
                  </a:cubicBezTo>
                  <a:moveTo>
                    <a:pt x="22" y="19"/>
                  </a:moveTo>
                  <a:cubicBezTo>
                    <a:pt x="22" y="19"/>
                    <a:pt x="22" y="19"/>
                    <a:pt x="22" y="19"/>
                  </a:cubicBezTo>
                  <a:cubicBezTo>
                    <a:pt x="21" y="20"/>
                    <a:pt x="22" y="24"/>
                    <a:pt x="22" y="24"/>
                  </a:cubicBezTo>
                  <a:cubicBezTo>
                    <a:pt x="21" y="26"/>
                    <a:pt x="21" y="27"/>
                    <a:pt x="21" y="28"/>
                  </a:cubicBezTo>
                  <a:cubicBezTo>
                    <a:pt x="22" y="29"/>
                    <a:pt x="22" y="29"/>
                    <a:pt x="22" y="29"/>
                  </a:cubicBezTo>
                  <a:cubicBezTo>
                    <a:pt x="22" y="29"/>
                    <a:pt x="22" y="29"/>
                    <a:pt x="22" y="29"/>
                  </a:cubicBezTo>
                  <a:cubicBezTo>
                    <a:pt x="22" y="29"/>
                    <a:pt x="23" y="29"/>
                    <a:pt x="23" y="29"/>
                  </a:cubicBezTo>
                  <a:cubicBezTo>
                    <a:pt x="23" y="26"/>
                    <a:pt x="23" y="21"/>
                    <a:pt x="23" y="21"/>
                  </a:cubicBezTo>
                  <a:cubicBezTo>
                    <a:pt x="23" y="19"/>
                    <a:pt x="22" y="19"/>
                    <a:pt x="22" y="19"/>
                  </a:cubicBezTo>
                  <a:moveTo>
                    <a:pt x="17" y="17"/>
                  </a:moveTo>
                  <a:cubicBezTo>
                    <a:pt x="17" y="18"/>
                    <a:pt x="16" y="19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5" y="21"/>
                    <a:pt x="16" y="24"/>
                    <a:pt x="16" y="24"/>
                  </a:cubicBezTo>
                  <a:cubicBezTo>
                    <a:pt x="16" y="25"/>
                    <a:pt x="16" y="26"/>
                    <a:pt x="16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7" y="26"/>
                    <a:pt x="17" y="26"/>
                    <a:pt x="18" y="26"/>
                  </a:cubicBezTo>
                  <a:cubicBezTo>
                    <a:pt x="18" y="24"/>
                    <a:pt x="18" y="22"/>
                    <a:pt x="18" y="22"/>
                  </a:cubicBezTo>
                  <a:cubicBezTo>
                    <a:pt x="18" y="19"/>
                    <a:pt x="17" y="18"/>
                    <a:pt x="17" y="17"/>
                  </a:cubicBezTo>
                  <a:moveTo>
                    <a:pt x="5" y="0"/>
                  </a:moveTo>
                  <a:cubicBezTo>
                    <a:pt x="0" y="0"/>
                    <a:pt x="12" y="9"/>
                    <a:pt x="12" y="9"/>
                  </a:cubicBezTo>
                  <a:cubicBezTo>
                    <a:pt x="10" y="11"/>
                    <a:pt x="15" y="11"/>
                    <a:pt x="15" y="11"/>
                  </a:cubicBezTo>
                  <a:cubicBezTo>
                    <a:pt x="12" y="13"/>
                    <a:pt x="10" y="15"/>
                    <a:pt x="9" y="15"/>
                  </a:cubicBezTo>
                  <a:cubicBezTo>
                    <a:pt x="10" y="16"/>
                    <a:pt x="11" y="17"/>
                    <a:pt x="11" y="17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13" y="17"/>
                    <a:pt x="14" y="16"/>
                    <a:pt x="14" y="16"/>
                  </a:cubicBezTo>
                  <a:cubicBezTo>
                    <a:pt x="15" y="16"/>
                    <a:pt x="15" y="16"/>
                    <a:pt x="16" y="16"/>
                  </a:cubicBezTo>
                  <a:cubicBezTo>
                    <a:pt x="17" y="16"/>
                    <a:pt x="18" y="16"/>
                    <a:pt x="19" y="17"/>
                  </a:cubicBezTo>
                  <a:cubicBezTo>
                    <a:pt x="19" y="17"/>
                    <a:pt x="20" y="18"/>
                    <a:pt x="20" y="27"/>
                  </a:cubicBezTo>
                  <a:cubicBezTo>
                    <a:pt x="20" y="27"/>
                    <a:pt x="20" y="27"/>
                    <a:pt x="20" y="27"/>
                  </a:cubicBezTo>
                  <a:cubicBezTo>
                    <a:pt x="21" y="22"/>
                    <a:pt x="20" y="20"/>
                    <a:pt x="20" y="20"/>
                  </a:cubicBezTo>
                  <a:cubicBezTo>
                    <a:pt x="20" y="17"/>
                    <a:pt x="21" y="17"/>
                    <a:pt x="21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3" y="17"/>
                    <a:pt x="23" y="18"/>
                    <a:pt x="23" y="18"/>
                  </a:cubicBezTo>
                  <a:cubicBezTo>
                    <a:pt x="23" y="15"/>
                    <a:pt x="22" y="13"/>
                    <a:pt x="21" y="9"/>
                  </a:cubicBezTo>
                  <a:cubicBezTo>
                    <a:pt x="15" y="1"/>
                    <a:pt x="7" y="1"/>
                    <a:pt x="7" y="1"/>
                  </a:cubicBezTo>
                  <a:cubicBezTo>
                    <a:pt x="6" y="1"/>
                    <a:pt x="6" y="0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  <a:ea typeface="+mn-ea"/>
              </a:endParaRPr>
            </a:p>
          </p:txBody>
        </p:sp>
        <p:sp>
          <p:nvSpPr>
            <p:cNvPr id="186" name="Freeform 578">
              <a:extLst>
                <a:ext uri="{FF2B5EF4-FFF2-40B4-BE49-F238E27FC236}">
                  <a16:creationId xmlns:a16="http://schemas.microsoft.com/office/drawing/2014/main" id="{A7A5441A-E29C-324C-A6A7-0302BB1872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326" y="2723"/>
              <a:ext cx="2" cy="1"/>
            </a:xfrm>
            <a:custGeom>
              <a:avLst/>
              <a:gdLst>
                <a:gd name="T0" fmla="*/ 0 w 1"/>
                <a:gd name="T1" fmla="*/ 0 h 1"/>
                <a:gd name="T2" fmla="*/ 1 w 1"/>
                <a:gd name="T3" fmla="*/ 1 h 1"/>
                <a:gd name="T4" fmla="*/ 1 w 1"/>
                <a:gd name="T5" fmla="*/ 1 h 1"/>
                <a:gd name="T6" fmla="*/ 1 w 1"/>
                <a:gd name="T7" fmla="*/ 1 h 1"/>
                <a:gd name="T8" fmla="*/ 1 w 1"/>
                <a:gd name="T9" fmla="*/ 1 h 1"/>
                <a:gd name="T10" fmla="*/ 0 w 1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0" y="1"/>
                    <a:pt x="0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  <a:ea typeface="+mn-ea"/>
              </a:endParaRPr>
            </a:p>
          </p:txBody>
        </p:sp>
        <p:sp>
          <p:nvSpPr>
            <p:cNvPr id="187" name="Freeform 579">
              <a:extLst>
                <a:ext uri="{FF2B5EF4-FFF2-40B4-BE49-F238E27FC236}">
                  <a16:creationId xmlns:a16="http://schemas.microsoft.com/office/drawing/2014/main" id="{AF778BD0-2F2D-DB44-AD4B-323EB62E9B6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28" y="2702"/>
              <a:ext cx="13" cy="21"/>
            </a:xfrm>
            <a:custGeom>
              <a:avLst/>
              <a:gdLst>
                <a:gd name="T0" fmla="*/ 3 w 9"/>
                <a:gd name="T1" fmla="*/ 9 h 14"/>
                <a:gd name="T2" fmla="*/ 1 w 9"/>
                <a:gd name="T3" fmla="*/ 11 h 14"/>
                <a:gd name="T4" fmla="*/ 0 w 9"/>
                <a:gd name="T5" fmla="*/ 14 h 14"/>
                <a:gd name="T6" fmla="*/ 0 w 9"/>
                <a:gd name="T7" fmla="*/ 14 h 14"/>
                <a:gd name="T8" fmla="*/ 3 w 9"/>
                <a:gd name="T9" fmla="*/ 13 h 14"/>
                <a:gd name="T10" fmla="*/ 3 w 9"/>
                <a:gd name="T11" fmla="*/ 12 h 14"/>
                <a:gd name="T12" fmla="*/ 3 w 9"/>
                <a:gd name="T13" fmla="*/ 9 h 14"/>
                <a:gd name="T14" fmla="*/ 9 w 9"/>
                <a:gd name="T15" fmla="*/ 6 h 14"/>
                <a:gd name="T16" fmla="*/ 6 w 9"/>
                <a:gd name="T17" fmla="*/ 7 h 14"/>
                <a:gd name="T18" fmla="*/ 6 w 9"/>
                <a:gd name="T19" fmla="*/ 12 h 14"/>
                <a:gd name="T20" fmla="*/ 8 w 9"/>
                <a:gd name="T21" fmla="*/ 12 h 14"/>
                <a:gd name="T22" fmla="*/ 9 w 9"/>
                <a:gd name="T23" fmla="*/ 6 h 14"/>
                <a:gd name="T24" fmla="*/ 5 w 9"/>
                <a:gd name="T25" fmla="*/ 0 h 14"/>
                <a:gd name="T26" fmla="*/ 5 w 9"/>
                <a:gd name="T27" fmla="*/ 2 h 14"/>
                <a:gd name="T28" fmla="*/ 7 w 9"/>
                <a:gd name="T29" fmla="*/ 2 h 14"/>
                <a:gd name="T30" fmla="*/ 7 w 9"/>
                <a:gd name="T31" fmla="*/ 2 h 14"/>
                <a:gd name="T32" fmla="*/ 7 w 9"/>
                <a:gd name="T33" fmla="*/ 2 h 14"/>
                <a:gd name="T34" fmla="*/ 5 w 9"/>
                <a:gd name="T35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" h="14">
                  <a:moveTo>
                    <a:pt x="3" y="9"/>
                  </a:moveTo>
                  <a:cubicBezTo>
                    <a:pt x="2" y="10"/>
                    <a:pt x="1" y="11"/>
                    <a:pt x="1" y="11"/>
                  </a:cubicBezTo>
                  <a:cubicBezTo>
                    <a:pt x="1" y="12"/>
                    <a:pt x="0" y="13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1" y="14"/>
                    <a:pt x="2" y="14"/>
                    <a:pt x="3" y="13"/>
                  </a:cubicBezTo>
                  <a:cubicBezTo>
                    <a:pt x="3" y="13"/>
                    <a:pt x="3" y="12"/>
                    <a:pt x="3" y="12"/>
                  </a:cubicBezTo>
                  <a:cubicBezTo>
                    <a:pt x="3" y="12"/>
                    <a:pt x="3" y="11"/>
                    <a:pt x="3" y="9"/>
                  </a:cubicBezTo>
                  <a:moveTo>
                    <a:pt x="9" y="6"/>
                  </a:moveTo>
                  <a:cubicBezTo>
                    <a:pt x="8" y="7"/>
                    <a:pt x="7" y="7"/>
                    <a:pt x="6" y="7"/>
                  </a:cubicBezTo>
                  <a:cubicBezTo>
                    <a:pt x="6" y="9"/>
                    <a:pt x="6" y="11"/>
                    <a:pt x="6" y="12"/>
                  </a:cubicBezTo>
                  <a:cubicBezTo>
                    <a:pt x="7" y="12"/>
                    <a:pt x="8" y="12"/>
                    <a:pt x="8" y="12"/>
                  </a:cubicBezTo>
                  <a:cubicBezTo>
                    <a:pt x="8" y="10"/>
                    <a:pt x="9" y="8"/>
                    <a:pt x="9" y="6"/>
                  </a:cubicBezTo>
                  <a:moveTo>
                    <a:pt x="5" y="0"/>
                  </a:moveTo>
                  <a:cubicBezTo>
                    <a:pt x="3" y="2"/>
                    <a:pt x="4" y="2"/>
                    <a:pt x="5" y="2"/>
                  </a:cubicBezTo>
                  <a:cubicBezTo>
                    <a:pt x="6" y="2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2"/>
                    <a:pt x="6" y="1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  <a:ea typeface="+mn-ea"/>
              </a:endParaRPr>
            </a:p>
          </p:txBody>
        </p:sp>
        <p:sp>
          <p:nvSpPr>
            <p:cNvPr id="188" name="Freeform 580">
              <a:extLst>
                <a:ext uri="{FF2B5EF4-FFF2-40B4-BE49-F238E27FC236}">
                  <a16:creationId xmlns:a16="http://schemas.microsoft.com/office/drawing/2014/main" id="{0B1B2DEF-9823-9042-9838-F7F63BE6A46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41" y="2704"/>
              <a:ext cx="10" cy="16"/>
            </a:xfrm>
            <a:custGeom>
              <a:avLst/>
              <a:gdLst>
                <a:gd name="T0" fmla="*/ 3 w 7"/>
                <a:gd name="T1" fmla="*/ 3 h 11"/>
                <a:gd name="T2" fmla="*/ 1 w 7"/>
                <a:gd name="T3" fmla="*/ 4 h 11"/>
                <a:gd name="T4" fmla="*/ 0 w 7"/>
                <a:gd name="T5" fmla="*/ 10 h 11"/>
                <a:gd name="T6" fmla="*/ 3 w 7"/>
                <a:gd name="T7" fmla="*/ 10 h 11"/>
                <a:gd name="T8" fmla="*/ 3 w 7"/>
                <a:gd name="T9" fmla="*/ 8 h 11"/>
                <a:gd name="T10" fmla="*/ 3 w 7"/>
                <a:gd name="T11" fmla="*/ 3 h 11"/>
                <a:gd name="T12" fmla="*/ 3 w 7"/>
                <a:gd name="T13" fmla="*/ 0 h 11"/>
                <a:gd name="T14" fmla="*/ 1 w 7"/>
                <a:gd name="T15" fmla="*/ 0 h 11"/>
                <a:gd name="T16" fmla="*/ 2 w 7"/>
                <a:gd name="T17" fmla="*/ 0 h 11"/>
                <a:gd name="T18" fmla="*/ 4 w 7"/>
                <a:gd name="T19" fmla="*/ 1 h 11"/>
                <a:gd name="T20" fmla="*/ 5 w 7"/>
                <a:gd name="T21" fmla="*/ 6 h 11"/>
                <a:gd name="T22" fmla="*/ 5 w 7"/>
                <a:gd name="T23" fmla="*/ 10 h 11"/>
                <a:gd name="T24" fmla="*/ 7 w 7"/>
                <a:gd name="T25" fmla="*/ 11 h 11"/>
                <a:gd name="T26" fmla="*/ 6 w 7"/>
                <a:gd name="T27" fmla="*/ 1 h 11"/>
                <a:gd name="T28" fmla="*/ 3 w 7"/>
                <a:gd name="T2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" h="11">
                  <a:moveTo>
                    <a:pt x="3" y="3"/>
                  </a:moveTo>
                  <a:cubicBezTo>
                    <a:pt x="2" y="4"/>
                    <a:pt x="1" y="4"/>
                    <a:pt x="1" y="4"/>
                  </a:cubicBezTo>
                  <a:cubicBezTo>
                    <a:pt x="1" y="6"/>
                    <a:pt x="1" y="9"/>
                    <a:pt x="0" y="10"/>
                  </a:cubicBezTo>
                  <a:cubicBezTo>
                    <a:pt x="1" y="10"/>
                    <a:pt x="2" y="10"/>
                    <a:pt x="3" y="10"/>
                  </a:cubicBezTo>
                  <a:cubicBezTo>
                    <a:pt x="3" y="10"/>
                    <a:pt x="3" y="9"/>
                    <a:pt x="3" y="8"/>
                  </a:cubicBezTo>
                  <a:cubicBezTo>
                    <a:pt x="3" y="8"/>
                    <a:pt x="2" y="5"/>
                    <a:pt x="3" y="3"/>
                  </a:cubicBezTo>
                  <a:moveTo>
                    <a:pt x="3" y="0"/>
                  </a:moveTo>
                  <a:cubicBezTo>
                    <a:pt x="2" y="0"/>
                    <a:pt x="2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4" y="0"/>
                    <a:pt x="4" y="1"/>
                    <a:pt x="4" y="1"/>
                  </a:cubicBezTo>
                  <a:cubicBezTo>
                    <a:pt x="4" y="2"/>
                    <a:pt x="5" y="3"/>
                    <a:pt x="5" y="6"/>
                  </a:cubicBezTo>
                  <a:cubicBezTo>
                    <a:pt x="5" y="6"/>
                    <a:pt x="5" y="8"/>
                    <a:pt x="5" y="10"/>
                  </a:cubicBezTo>
                  <a:cubicBezTo>
                    <a:pt x="6" y="10"/>
                    <a:pt x="6" y="11"/>
                    <a:pt x="7" y="11"/>
                  </a:cubicBezTo>
                  <a:cubicBezTo>
                    <a:pt x="7" y="2"/>
                    <a:pt x="6" y="1"/>
                    <a:pt x="6" y="1"/>
                  </a:cubicBezTo>
                  <a:cubicBezTo>
                    <a:pt x="5" y="0"/>
                    <a:pt x="4" y="0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  <a:ea typeface="+mn-ea"/>
              </a:endParaRPr>
            </a:p>
          </p:txBody>
        </p:sp>
        <p:sp>
          <p:nvSpPr>
            <p:cNvPr id="189" name="Freeform 581">
              <a:extLst>
                <a:ext uri="{FF2B5EF4-FFF2-40B4-BE49-F238E27FC236}">
                  <a16:creationId xmlns:a16="http://schemas.microsoft.com/office/drawing/2014/main" id="{4ED52DE2-A73F-D341-A163-993FC840B5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351" y="2705"/>
              <a:ext cx="6" cy="18"/>
            </a:xfrm>
            <a:custGeom>
              <a:avLst/>
              <a:gdLst>
                <a:gd name="T0" fmla="*/ 1 w 4"/>
                <a:gd name="T1" fmla="*/ 0 h 12"/>
                <a:gd name="T2" fmla="*/ 0 w 4"/>
                <a:gd name="T3" fmla="*/ 3 h 12"/>
                <a:gd name="T4" fmla="*/ 0 w 4"/>
                <a:gd name="T5" fmla="*/ 10 h 12"/>
                <a:gd name="T6" fmla="*/ 1 w 4"/>
                <a:gd name="T7" fmla="*/ 11 h 12"/>
                <a:gd name="T8" fmla="*/ 2 w 4"/>
                <a:gd name="T9" fmla="*/ 7 h 12"/>
                <a:gd name="T10" fmla="*/ 2 w 4"/>
                <a:gd name="T11" fmla="*/ 2 h 12"/>
                <a:gd name="T12" fmla="*/ 2 w 4"/>
                <a:gd name="T13" fmla="*/ 2 h 12"/>
                <a:gd name="T14" fmla="*/ 3 w 4"/>
                <a:gd name="T15" fmla="*/ 4 h 12"/>
                <a:gd name="T16" fmla="*/ 3 w 4"/>
                <a:gd name="T17" fmla="*/ 12 h 12"/>
                <a:gd name="T18" fmla="*/ 3 w 4"/>
                <a:gd name="T19" fmla="*/ 10 h 12"/>
                <a:gd name="T20" fmla="*/ 4 w 4"/>
                <a:gd name="T21" fmla="*/ 5 h 12"/>
                <a:gd name="T22" fmla="*/ 3 w 4"/>
                <a:gd name="T23" fmla="*/ 1 h 12"/>
                <a:gd name="T24" fmla="*/ 2 w 4"/>
                <a:gd name="T25" fmla="*/ 0 h 12"/>
                <a:gd name="T26" fmla="*/ 2 w 4"/>
                <a:gd name="T27" fmla="*/ 0 h 12"/>
                <a:gd name="T28" fmla="*/ 1 w 4"/>
                <a:gd name="T2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" h="12">
                  <a:moveTo>
                    <a:pt x="1" y="0"/>
                  </a:moveTo>
                  <a:cubicBezTo>
                    <a:pt x="1" y="0"/>
                    <a:pt x="0" y="0"/>
                    <a:pt x="0" y="3"/>
                  </a:cubicBezTo>
                  <a:cubicBezTo>
                    <a:pt x="0" y="3"/>
                    <a:pt x="1" y="5"/>
                    <a:pt x="0" y="10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0"/>
                    <a:pt x="1" y="9"/>
                    <a:pt x="2" y="7"/>
                  </a:cubicBezTo>
                  <a:cubicBezTo>
                    <a:pt x="2" y="7"/>
                    <a:pt x="1" y="3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3" y="2"/>
                    <a:pt x="3" y="4"/>
                  </a:cubicBezTo>
                  <a:cubicBezTo>
                    <a:pt x="3" y="4"/>
                    <a:pt x="3" y="9"/>
                    <a:pt x="3" y="12"/>
                  </a:cubicBezTo>
                  <a:cubicBezTo>
                    <a:pt x="3" y="12"/>
                    <a:pt x="3" y="11"/>
                    <a:pt x="3" y="10"/>
                  </a:cubicBezTo>
                  <a:cubicBezTo>
                    <a:pt x="3" y="9"/>
                    <a:pt x="3" y="6"/>
                    <a:pt x="4" y="5"/>
                  </a:cubicBezTo>
                  <a:cubicBezTo>
                    <a:pt x="4" y="3"/>
                    <a:pt x="4" y="2"/>
                    <a:pt x="3" y="1"/>
                  </a:cubicBezTo>
                  <a:cubicBezTo>
                    <a:pt x="3" y="1"/>
                    <a:pt x="3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  <a:ea typeface="+mn-ea"/>
              </a:endParaRPr>
            </a:p>
          </p:txBody>
        </p:sp>
        <p:sp>
          <p:nvSpPr>
            <p:cNvPr id="190" name="Freeform 582">
              <a:extLst>
                <a:ext uri="{FF2B5EF4-FFF2-40B4-BE49-F238E27FC236}">
                  <a16:creationId xmlns:a16="http://schemas.microsoft.com/office/drawing/2014/main" id="{2743796B-0357-814A-83C4-895D0A581BC1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4" y="2704"/>
              <a:ext cx="41" cy="75"/>
            </a:xfrm>
            <a:custGeom>
              <a:avLst/>
              <a:gdLst>
                <a:gd name="T0" fmla="*/ 28 w 28"/>
                <a:gd name="T1" fmla="*/ 35 h 52"/>
                <a:gd name="T2" fmla="*/ 27 w 28"/>
                <a:gd name="T3" fmla="*/ 40 h 52"/>
                <a:gd name="T4" fmla="*/ 25 w 28"/>
                <a:gd name="T5" fmla="*/ 43 h 52"/>
                <a:gd name="T6" fmla="*/ 22 w 28"/>
                <a:gd name="T7" fmla="*/ 45 h 52"/>
                <a:gd name="T8" fmla="*/ 18 w 28"/>
                <a:gd name="T9" fmla="*/ 47 h 52"/>
                <a:gd name="T10" fmla="*/ 18 w 28"/>
                <a:gd name="T11" fmla="*/ 50 h 52"/>
                <a:gd name="T12" fmla="*/ 18 w 28"/>
                <a:gd name="T13" fmla="*/ 52 h 52"/>
                <a:gd name="T14" fmla="*/ 16 w 28"/>
                <a:gd name="T15" fmla="*/ 52 h 52"/>
                <a:gd name="T16" fmla="*/ 12 w 28"/>
                <a:gd name="T17" fmla="*/ 52 h 52"/>
                <a:gd name="T18" fmla="*/ 11 w 28"/>
                <a:gd name="T19" fmla="*/ 52 h 52"/>
                <a:gd name="T20" fmla="*/ 10 w 28"/>
                <a:gd name="T21" fmla="*/ 50 h 52"/>
                <a:gd name="T22" fmla="*/ 10 w 28"/>
                <a:gd name="T23" fmla="*/ 47 h 52"/>
                <a:gd name="T24" fmla="*/ 4 w 28"/>
                <a:gd name="T25" fmla="*/ 46 h 52"/>
                <a:gd name="T26" fmla="*/ 0 w 28"/>
                <a:gd name="T27" fmla="*/ 45 h 52"/>
                <a:gd name="T28" fmla="*/ 0 w 28"/>
                <a:gd name="T29" fmla="*/ 44 h 52"/>
                <a:gd name="T30" fmla="*/ 0 w 28"/>
                <a:gd name="T31" fmla="*/ 41 h 52"/>
                <a:gd name="T32" fmla="*/ 1 w 28"/>
                <a:gd name="T33" fmla="*/ 39 h 52"/>
                <a:gd name="T34" fmla="*/ 2 w 28"/>
                <a:gd name="T35" fmla="*/ 39 h 52"/>
                <a:gd name="T36" fmla="*/ 2 w 28"/>
                <a:gd name="T37" fmla="*/ 39 h 52"/>
                <a:gd name="T38" fmla="*/ 3 w 28"/>
                <a:gd name="T39" fmla="*/ 39 h 52"/>
                <a:gd name="T40" fmla="*/ 6 w 28"/>
                <a:gd name="T41" fmla="*/ 40 h 52"/>
                <a:gd name="T42" fmla="*/ 11 w 28"/>
                <a:gd name="T43" fmla="*/ 40 h 52"/>
                <a:gd name="T44" fmla="*/ 17 w 28"/>
                <a:gd name="T45" fmla="*/ 39 h 52"/>
                <a:gd name="T46" fmla="*/ 20 w 28"/>
                <a:gd name="T47" fmla="*/ 36 h 52"/>
                <a:gd name="T48" fmla="*/ 18 w 28"/>
                <a:gd name="T49" fmla="*/ 32 h 52"/>
                <a:gd name="T50" fmla="*/ 12 w 28"/>
                <a:gd name="T51" fmla="*/ 29 h 52"/>
                <a:gd name="T52" fmla="*/ 8 w 28"/>
                <a:gd name="T53" fmla="*/ 27 h 52"/>
                <a:gd name="T54" fmla="*/ 4 w 28"/>
                <a:gd name="T55" fmla="*/ 24 h 52"/>
                <a:gd name="T56" fmla="*/ 2 w 28"/>
                <a:gd name="T57" fmla="*/ 21 h 52"/>
                <a:gd name="T58" fmla="*/ 1 w 28"/>
                <a:gd name="T59" fmla="*/ 16 h 52"/>
                <a:gd name="T60" fmla="*/ 4 w 28"/>
                <a:gd name="T61" fmla="*/ 9 h 52"/>
                <a:gd name="T62" fmla="*/ 11 w 28"/>
                <a:gd name="T63" fmla="*/ 5 h 52"/>
                <a:gd name="T64" fmla="*/ 11 w 28"/>
                <a:gd name="T65" fmla="*/ 2 h 52"/>
                <a:gd name="T66" fmla="*/ 12 w 28"/>
                <a:gd name="T67" fmla="*/ 0 h 52"/>
                <a:gd name="T68" fmla="*/ 14 w 28"/>
                <a:gd name="T69" fmla="*/ 0 h 52"/>
                <a:gd name="T70" fmla="*/ 17 w 28"/>
                <a:gd name="T71" fmla="*/ 0 h 52"/>
                <a:gd name="T72" fmla="*/ 19 w 28"/>
                <a:gd name="T73" fmla="*/ 0 h 52"/>
                <a:gd name="T74" fmla="*/ 19 w 28"/>
                <a:gd name="T75" fmla="*/ 2 h 52"/>
                <a:gd name="T76" fmla="*/ 19 w 28"/>
                <a:gd name="T77" fmla="*/ 5 h 52"/>
                <a:gd name="T78" fmla="*/ 23 w 28"/>
                <a:gd name="T79" fmla="*/ 6 h 52"/>
                <a:gd name="T80" fmla="*/ 25 w 28"/>
                <a:gd name="T81" fmla="*/ 6 h 52"/>
                <a:gd name="T82" fmla="*/ 26 w 28"/>
                <a:gd name="T83" fmla="*/ 7 h 52"/>
                <a:gd name="T84" fmla="*/ 25 w 28"/>
                <a:gd name="T85" fmla="*/ 10 h 52"/>
                <a:gd name="T86" fmla="*/ 25 w 28"/>
                <a:gd name="T87" fmla="*/ 12 h 52"/>
                <a:gd name="T88" fmla="*/ 24 w 28"/>
                <a:gd name="T89" fmla="*/ 12 h 52"/>
                <a:gd name="T90" fmla="*/ 20 w 28"/>
                <a:gd name="T91" fmla="*/ 12 h 52"/>
                <a:gd name="T92" fmla="*/ 16 w 28"/>
                <a:gd name="T93" fmla="*/ 11 h 52"/>
                <a:gd name="T94" fmla="*/ 11 w 28"/>
                <a:gd name="T95" fmla="*/ 13 h 52"/>
                <a:gd name="T96" fmla="*/ 9 w 28"/>
                <a:gd name="T97" fmla="*/ 16 h 52"/>
                <a:gd name="T98" fmla="*/ 11 w 28"/>
                <a:gd name="T99" fmla="*/ 19 h 52"/>
                <a:gd name="T100" fmla="*/ 16 w 28"/>
                <a:gd name="T101" fmla="*/ 22 h 52"/>
                <a:gd name="T102" fmla="*/ 25 w 28"/>
                <a:gd name="T103" fmla="*/ 27 h 52"/>
                <a:gd name="T104" fmla="*/ 28 w 28"/>
                <a:gd name="T105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8" h="52">
                  <a:moveTo>
                    <a:pt x="28" y="35"/>
                  </a:moveTo>
                  <a:cubicBezTo>
                    <a:pt x="28" y="37"/>
                    <a:pt x="28" y="39"/>
                    <a:pt x="27" y="40"/>
                  </a:cubicBezTo>
                  <a:cubicBezTo>
                    <a:pt x="27" y="41"/>
                    <a:pt x="26" y="42"/>
                    <a:pt x="25" y="43"/>
                  </a:cubicBezTo>
                  <a:cubicBezTo>
                    <a:pt x="24" y="44"/>
                    <a:pt x="23" y="45"/>
                    <a:pt x="22" y="45"/>
                  </a:cubicBezTo>
                  <a:cubicBezTo>
                    <a:pt x="21" y="46"/>
                    <a:pt x="19" y="46"/>
                    <a:pt x="18" y="47"/>
                  </a:cubicBezTo>
                  <a:cubicBezTo>
                    <a:pt x="18" y="50"/>
                    <a:pt x="18" y="50"/>
                    <a:pt x="18" y="50"/>
                  </a:cubicBezTo>
                  <a:cubicBezTo>
                    <a:pt x="18" y="51"/>
                    <a:pt x="18" y="51"/>
                    <a:pt x="18" y="52"/>
                  </a:cubicBezTo>
                  <a:cubicBezTo>
                    <a:pt x="17" y="52"/>
                    <a:pt x="17" y="52"/>
                    <a:pt x="16" y="52"/>
                  </a:cubicBezTo>
                  <a:cubicBezTo>
                    <a:pt x="12" y="52"/>
                    <a:pt x="12" y="52"/>
                    <a:pt x="12" y="52"/>
                  </a:cubicBezTo>
                  <a:cubicBezTo>
                    <a:pt x="11" y="52"/>
                    <a:pt x="11" y="52"/>
                    <a:pt x="11" y="52"/>
                  </a:cubicBezTo>
                  <a:cubicBezTo>
                    <a:pt x="10" y="51"/>
                    <a:pt x="10" y="51"/>
                    <a:pt x="10" y="50"/>
                  </a:cubicBezTo>
                  <a:cubicBezTo>
                    <a:pt x="10" y="47"/>
                    <a:pt x="10" y="47"/>
                    <a:pt x="10" y="47"/>
                  </a:cubicBezTo>
                  <a:cubicBezTo>
                    <a:pt x="7" y="47"/>
                    <a:pt x="5" y="47"/>
                    <a:pt x="4" y="46"/>
                  </a:cubicBezTo>
                  <a:cubicBezTo>
                    <a:pt x="2" y="46"/>
                    <a:pt x="1" y="45"/>
                    <a:pt x="0" y="45"/>
                  </a:cubicBezTo>
                  <a:cubicBezTo>
                    <a:pt x="0" y="45"/>
                    <a:pt x="0" y="44"/>
                    <a:pt x="0" y="44"/>
                  </a:cubicBezTo>
                  <a:cubicBezTo>
                    <a:pt x="0" y="43"/>
                    <a:pt x="0" y="42"/>
                    <a:pt x="0" y="41"/>
                  </a:cubicBezTo>
                  <a:cubicBezTo>
                    <a:pt x="1" y="41"/>
                    <a:pt x="1" y="40"/>
                    <a:pt x="1" y="39"/>
                  </a:cubicBezTo>
                  <a:cubicBezTo>
                    <a:pt x="1" y="39"/>
                    <a:pt x="2" y="38"/>
                    <a:pt x="2" y="39"/>
                  </a:cubicBezTo>
                  <a:cubicBezTo>
                    <a:pt x="2" y="39"/>
                    <a:pt x="2" y="39"/>
                    <a:pt x="2" y="39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4" y="39"/>
                    <a:pt x="5" y="40"/>
                    <a:pt x="6" y="40"/>
                  </a:cubicBezTo>
                  <a:cubicBezTo>
                    <a:pt x="7" y="40"/>
                    <a:pt x="9" y="40"/>
                    <a:pt x="11" y="40"/>
                  </a:cubicBezTo>
                  <a:cubicBezTo>
                    <a:pt x="14" y="40"/>
                    <a:pt x="16" y="40"/>
                    <a:pt x="17" y="39"/>
                  </a:cubicBezTo>
                  <a:cubicBezTo>
                    <a:pt x="19" y="39"/>
                    <a:pt x="20" y="37"/>
                    <a:pt x="20" y="36"/>
                  </a:cubicBezTo>
                  <a:cubicBezTo>
                    <a:pt x="20" y="34"/>
                    <a:pt x="19" y="33"/>
                    <a:pt x="18" y="32"/>
                  </a:cubicBezTo>
                  <a:cubicBezTo>
                    <a:pt x="17" y="31"/>
                    <a:pt x="15" y="30"/>
                    <a:pt x="12" y="29"/>
                  </a:cubicBezTo>
                  <a:cubicBezTo>
                    <a:pt x="11" y="28"/>
                    <a:pt x="9" y="27"/>
                    <a:pt x="8" y="27"/>
                  </a:cubicBezTo>
                  <a:cubicBezTo>
                    <a:pt x="7" y="26"/>
                    <a:pt x="5" y="25"/>
                    <a:pt x="4" y="24"/>
                  </a:cubicBezTo>
                  <a:cubicBezTo>
                    <a:pt x="3" y="23"/>
                    <a:pt x="3" y="22"/>
                    <a:pt x="2" y="21"/>
                  </a:cubicBezTo>
                  <a:cubicBezTo>
                    <a:pt x="1" y="19"/>
                    <a:pt x="1" y="18"/>
                    <a:pt x="1" y="16"/>
                  </a:cubicBezTo>
                  <a:cubicBezTo>
                    <a:pt x="1" y="14"/>
                    <a:pt x="2" y="11"/>
                    <a:pt x="4" y="9"/>
                  </a:cubicBezTo>
                  <a:cubicBezTo>
                    <a:pt x="5" y="7"/>
                    <a:pt x="8" y="6"/>
                    <a:pt x="11" y="5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1"/>
                    <a:pt x="11" y="1"/>
                    <a:pt x="12" y="0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8" y="0"/>
                    <a:pt x="19" y="0"/>
                    <a:pt x="19" y="0"/>
                  </a:cubicBezTo>
                  <a:cubicBezTo>
                    <a:pt x="19" y="1"/>
                    <a:pt x="19" y="1"/>
                    <a:pt x="19" y="2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21" y="5"/>
                    <a:pt x="22" y="5"/>
                    <a:pt x="23" y="6"/>
                  </a:cubicBezTo>
                  <a:cubicBezTo>
                    <a:pt x="24" y="6"/>
                    <a:pt x="25" y="6"/>
                    <a:pt x="25" y="6"/>
                  </a:cubicBezTo>
                  <a:cubicBezTo>
                    <a:pt x="25" y="6"/>
                    <a:pt x="26" y="7"/>
                    <a:pt x="26" y="7"/>
                  </a:cubicBezTo>
                  <a:cubicBezTo>
                    <a:pt x="26" y="8"/>
                    <a:pt x="26" y="9"/>
                    <a:pt x="25" y="10"/>
                  </a:cubicBezTo>
                  <a:cubicBezTo>
                    <a:pt x="25" y="10"/>
                    <a:pt x="25" y="11"/>
                    <a:pt x="25" y="12"/>
                  </a:cubicBezTo>
                  <a:cubicBezTo>
                    <a:pt x="24" y="12"/>
                    <a:pt x="24" y="13"/>
                    <a:pt x="24" y="12"/>
                  </a:cubicBezTo>
                  <a:cubicBezTo>
                    <a:pt x="23" y="12"/>
                    <a:pt x="22" y="12"/>
                    <a:pt x="20" y="12"/>
                  </a:cubicBezTo>
                  <a:cubicBezTo>
                    <a:pt x="19" y="11"/>
                    <a:pt x="18" y="11"/>
                    <a:pt x="16" y="11"/>
                  </a:cubicBezTo>
                  <a:cubicBezTo>
                    <a:pt x="14" y="11"/>
                    <a:pt x="12" y="12"/>
                    <a:pt x="11" y="13"/>
                  </a:cubicBezTo>
                  <a:cubicBezTo>
                    <a:pt x="10" y="13"/>
                    <a:pt x="9" y="15"/>
                    <a:pt x="9" y="16"/>
                  </a:cubicBezTo>
                  <a:cubicBezTo>
                    <a:pt x="9" y="17"/>
                    <a:pt x="10" y="18"/>
                    <a:pt x="11" y="19"/>
                  </a:cubicBezTo>
                  <a:cubicBezTo>
                    <a:pt x="12" y="20"/>
                    <a:pt x="14" y="21"/>
                    <a:pt x="16" y="22"/>
                  </a:cubicBezTo>
                  <a:cubicBezTo>
                    <a:pt x="20" y="24"/>
                    <a:pt x="23" y="25"/>
                    <a:pt x="25" y="27"/>
                  </a:cubicBezTo>
                  <a:cubicBezTo>
                    <a:pt x="27" y="30"/>
                    <a:pt x="28" y="32"/>
                    <a:pt x="28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  <a:ea typeface="+mn-ea"/>
              </a:endParaRPr>
            </a:p>
          </p:txBody>
        </p:sp>
        <p:sp>
          <p:nvSpPr>
            <p:cNvPr id="191" name="Freeform 583">
              <a:extLst>
                <a:ext uri="{FF2B5EF4-FFF2-40B4-BE49-F238E27FC236}">
                  <a16:creationId xmlns:a16="http://schemas.microsoft.com/office/drawing/2014/main" id="{140F04C7-B40F-4046-BAE9-7126541DA39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99" y="2654"/>
              <a:ext cx="124" cy="157"/>
            </a:xfrm>
            <a:custGeom>
              <a:avLst/>
              <a:gdLst>
                <a:gd name="T0" fmla="*/ 0 w 124"/>
                <a:gd name="T1" fmla="*/ 125 h 157"/>
                <a:gd name="T2" fmla="*/ 0 w 124"/>
                <a:gd name="T3" fmla="*/ 133 h 157"/>
                <a:gd name="T4" fmla="*/ 3 w 124"/>
                <a:gd name="T5" fmla="*/ 139 h 157"/>
                <a:gd name="T6" fmla="*/ 6 w 124"/>
                <a:gd name="T7" fmla="*/ 141 h 157"/>
                <a:gd name="T8" fmla="*/ 9 w 124"/>
                <a:gd name="T9" fmla="*/ 143 h 157"/>
                <a:gd name="T10" fmla="*/ 13 w 124"/>
                <a:gd name="T11" fmla="*/ 144 h 157"/>
                <a:gd name="T12" fmla="*/ 16 w 124"/>
                <a:gd name="T13" fmla="*/ 143 h 157"/>
                <a:gd name="T14" fmla="*/ 21 w 124"/>
                <a:gd name="T15" fmla="*/ 140 h 157"/>
                <a:gd name="T16" fmla="*/ 24 w 124"/>
                <a:gd name="T17" fmla="*/ 136 h 157"/>
                <a:gd name="T18" fmla="*/ 25 w 124"/>
                <a:gd name="T19" fmla="*/ 127 h 157"/>
                <a:gd name="T20" fmla="*/ 27 w 124"/>
                <a:gd name="T21" fmla="*/ 88 h 157"/>
                <a:gd name="T22" fmla="*/ 29 w 124"/>
                <a:gd name="T23" fmla="*/ 85 h 157"/>
                <a:gd name="T24" fmla="*/ 3 w 124"/>
                <a:gd name="T25" fmla="*/ 157 h 157"/>
                <a:gd name="T26" fmla="*/ 99 w 124"/>
                <a:gd name="T27" fmla="*/ 146 h 157"/>
                <a:gd name="T28" fmla="*/ 98 w 124"/>
                <a:gd name="T29" fmla="*/ 3 h 157"/>
                <a:gd name="T30" fmla="*/ 95 w 124"/>
                <a:gd name="T31" fmla="*/ 0 h 157"/>
                <a:gd name="T32" fmla="*/ 35 w 124"/>
                <a:gd name="T33" fmla="*/ 0 h 157"/>
                <a:gd name="T34" fmla="*/ 31 w 124"/>
                <a:gd name="T35" fmla="*/ 2 h 157"/>
                <a:gd name="T36" fmla="*/ 29 w 124"/>
                <a:gd name="T37" fmla="*/ 6 h 157"/>
                <a:gd name="T38" fmla="*/ 28 w 124"/>
                <a:gd name="T39" fmla="*/ 19 h 157"/>
                <a:gd name="T40" fmla="*/ 25 w 124"/>
                <a:gd name="T41" fmla="*/ 21 h 157"/>
                <a:gd name="T42" fmla="*/ 24 w 124"/>
                <a:gd name="T43" fmla="*/ 22 h 157"/>
                <a:gd name="T44" fmla="*/ 21 w 124"/>
                <a:gd name="T45" fmla="*/ 24 h 157"/>
                <a:gd name="T46" fmla="*/ 19 w 124"/>
                <a:gd name="T47" fmla="*/ 25 h 157"/>
                <a:gd name="T48" fmla="*/ 18 w 124"/>
                <a:gd name="T49" fmla="*/ 27 h 157"/>
                <a:gd name="T50" fmla="*/ 16 w 124"/>
                <a:gd name="T51" fmla="*/ 30 h 157"/>
                <a:gd name="T52" fmla="*/ 13 w 124"/>
                <a:gd name="T53" fmla="*/ 35 h 157"/>
                <a:gd name="T54" fmla="*/ 13 w 124"/>
                <a:gd name="T55" fmla="*/ 83 h 157"/>
                <a:gd name="T56" fmla="*/ 13 w 124"/>
                <a:gd name="T57" fmla="*/ 89 h 157"/>
                <a:gd name="T58" fmla="*/ 12 w 124"/>
                <a:gd name="T59" fmla="*/ 96 h 157"/>
                <a:gd name="T60" fmla="*/ 8 w 124"/>
                <a:gd name="T61" fmla="*/ 104 h 157"/>
                <a:gd name="T62" fmla="*/ 3 w 124"/>
                <a:gd name="T63" fmla="*/ 114 h 157"/>
                <a:gd name="T64" fmla="*/ 0 w 124"/>
                <a:gd name="T65" fmla="*/ 121 h 157"/>
                <a:gd name="T66" fmla="*/ 38 w 124"/>
                <a:gd name="T67" fmla="*/ 14 h 157"/>
                <a:gd name="T68" fmla="*/ 43 w 124"/>
                <a:gd name="T69" fmla="*/ 11 h 157"/>
                <a:gd name="T70" fmla="*/ 85 w 124"/>
                <a:gd name="T71" fmla="*/ 11 h 157"/>
                <a:gd name="T72" fmla="*/ 88 w 124"/>
                <a:gd name="T73" fmla="*/ 14 h 157"/>
                <a:gd name="T74" fmla="*/ 89 w 124"/>
                <a:gd name="T75" fmla="*/ 43 h 157"/>
                <a:gd name="T76" fmla="*/ 88 w 124"/>
                <a:gd name="T77" fmla="*/ 47 h 157"/>
                <a:gd name="T78" fmla="*/ 83 w 124"/>
                <a:gd name="T79" fmla="*/ 50 h 157"/>
                <a:gd name="T80" fmla="*/ 41 w 124"/>
                <a:gd name="T81" fmla="*/ 48 h 157"/>
                <a:gd name="T82" fmla="*/ 38 w 124"/>
                <a:gd name="T83" fmla="*/ 44 h 157"/>
                <a:gd name="T84" fmla="*/ 6 w 124"/>
                <a:gd name="T85" fmla="*/ 125 h 157"/>
                <a:gd name="T86" fmla="*/ 8 w 124"/>
                <a:gd name="T87" fmla="*/ 121 h 157"/>
                <a:gd name="T88" fmla="*/ 9 w 124"/>
                <a:gd name="T89" fmla="*/ 114 h 157"/>
                <a:gd name="T90" fmla="*/ 12 w 124"/>
                <a:gd name="T91" fmla="*/ 107 h 157"/>
                <a:gd name="T92" fmla="*/ 18 w 124"/>
                <a:gd name="T93" fmla="*/ 94 h 157"/>
                <a:gd name="T94" fmla="*/ 18 w 124"/>
                <a:gd name="T95" fmla="*/ 54 h 157"/>
                <a:gd name="T96" fmla="*/ 27 w 124"/>
                <a:gd name="T97" fmla="*/ 40 h 157"/>
                <a:gd name="T98" fmla="*/ 27 w 124"/>
                <a:gd name="T99" fmla="*/ 30 h 157"/>
                <a:gd name="T100" fmla="*/ 29 w 124"/>
                <a:gd name="T101" fmla="*/ 28 h 157"/>
                <a:gd name="T102" fmla="*/ 24 w 124"/>
                <a:gd name="T103" fmla="*/ 79 h 157"/>
                <a:gd name="T104" fmla="*/ 21 w 124"/>
                <a:gd name="T105" fmla="*/ 117 h 157"/>
                <a:gd name="T106" fmla="*/ 21 w 124"/>
                <a:gd name="T107" fmla="*/ 124 h 157"/>
                <a:gd name="T108" fmla="*/ 18 w 124"/>
                <a:gd name="T109" fmla="*/ 130 h 157"/>
                <a:gd name="T110" fmla="*/ 16 w 124"/>
                <a:gd name="T111" fmla="*/ 133 h 157"/>
                <a:gd name="T112" fmla="*/ 15 w 124"/>
                <a:gd name="T113" fmla="*/ 136 h 157"/>
                <a:gd name="T114" fmla="*/ 12 w 124"/>
                <a:gd name="T115" fmla="*/ 136 h 157"/>
                <a:gd name="T116" fmla="*/ 11 w 124"/>
                <a:gd name="T117" fmla="*/ 136 h 157"/>
                <a:gd name="T118" fmla="*/ 8 w 124"/>
                <a:gd name="T119" fmla="*/ 133 h 157"/>
                <a:gd name="T120" fmla="*/ 8 w 124"/>
                <a:gd name="T121" fmla="*/ 131 h 157"/>
                <a:gd name="T122" fmla="*/ 6 w 124"/>
                <a:gd name="T123" fmla="*/ 125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4" h="157">
                  <a:moveTo>
                    <a:pt x="0" y="121"/>
                  </a:moveTo>
                  <a:lnTo>
                    <a:pt x="0" y="124"/>
                  </a:lnTo>
                  <a:lnTo>
                    <a:pt x="0" y="125"/>
                  </a:lnTo>
                  <a:lnTo>
                    <a:pt x="0" y="128"/>
                  </a:lnTo>
                  <a:lnTo>
                    <a:pt x="0" y="131"/>
                  </a:lnTo>
                  <a:lnTo>
                    <a:pt x="0" y="133"/>
                  </a:lnTo>
                  <a:lnTo>
                    <a:pt x="2" y="134"/>
                  </a:lnTo>
                  <a:lnTo>
                    <a:pt x="3" y="136"/>
                  </a:lnTo>
                  <a:lnTo>
                    <a:pt x="3" y="139"/>
                  </a:lnTo>
                  <a:lnTo>
                    <a:pt x="3" y="139"/>
                  </a:lnTo>
                  <a:lnTo>
                    <a:pt x="5" y="140"/>
                  </a:lnTo>
                  <a:lnTo>
                    <a:pt x="6" y="141"/>
                  </a:lnTo>
                  <a:lnTo>
                    <a:pt x="8" y="143"/>
                  </a:lnTo>
                  <a:lnTo>
                    <a:pt x="8" y="143"/>
                  </a:lnTo>
                  <a:lnTo>
                    <a:pt x="9" y="143"/>
                  </a:lnTo>
                  <a:lnTo>
                    <a:pt x="11" y="144"/>
                  </a:lnTo>
                  <a:lnTo>
                    <a:pt x="12" y="144"/>
                  </a:lnTo>
                  <a:lnTo>
                    <a:pt x="13" y="144"/>
                  </a:lnTo>
                  <a:lnTo>
                    <a:pt x="13" y="144"/>
                  </a:lnTo>
                  <a:lnTo>
                    <a:pt x="16" y="143"/>
                  </a:lnTo>
                  <a:lnTo>
                    <a:pt x="16" y="143"/>
                  </a:lnTo>
                  <a:lnTo>
                    <a:pt x="18" y="143"/>
                  </a:lnTo>
                  <a:lnTo>
                    <a:pt x="19" y="141"/>
                  </a:lnTo>
                  <a:lnTo>
                    <a:pt x="21" y="140"/>
                  </a:lnTo>
                  <a:lnTo>
                    <a:pt x="21" y="139"/>
                  </a:lnTo>
                  <a:lnTo>
                    <a:pt x="24" y="137"/>
                  </a:lnTo>
                  <a:lnTo>
                    <a:pt x="24" y="136"/>
                  </a:lnTo>
                  <a:lnTo>
                    <a:pt x="25" y="133"/>
                  </a:lnTo>
                  <a:lnTo>
                    <a:pt x="25" y="130"/>
                  </a:lnTo>
                  <a:lnTo>
                    <a:pt x="25" y="127"/>
                  </a:lnTo>
                  <a:lnTo>
                    <a:pt x="27" y="124"/>
                  </a:lnTo>
                  <a:lnTo>
                    <a:pt x="27" y="121"/>
                  </a:lnTo>
                  <a:lnTo>
                    <a:pt x="27" y="88"/>
                  </a:lnTo>
                  <a:lnTo>
                    <a:pt x="28" y="86"/>
                  </a:lnTo>
                  <a:lnTo>
                    <a:pt x="28" y="86"/>
                  </a:lnTo>
                  <a:lnTo>
                    <a:pt x="29" y="85"/>
                  </a:lnTo>
                  <a:lnTo>
                    <a:pt x="29" y="146"/>
                  </a:lnTo>
                  <a:lnTo>
                    <a:pt x="3" y="146"/>
                  </a:lnTo>
                  <a:lnTo>
                    <a:pt x="3" y="157"/>
                  </a:lnTo>
                  <a:lnTo>
                    <a:pt x="124" y="157"/>
                  </a:lnTo>
                  <a:lnTo>
                    <a:pt x="124" y="146"/>
                  </a:lnTo>
                  <a:lnTo>
                    <a:pt x="99" y="146"/>
                  </a:lnTo>
                  <a:lnTo>
                    <a:pt x="99" y="6"/>
                  </a:lnTo>
                  <a:lnTo>
                    <a:pt x="98" y="5"/>
                  </a:lnTo>
                  <a:lnTo>
                    <a:pt x="98" y="3"/>
                  </a:lnTo>
                  <a:lnTo>
                    <a:pt x="98" y="3"/>
                  </a:lnTo>
                  <a:lnTo>
                    <a:pt x="96" y="2"/>
                  </a:lnTo>
                  <a:lnTo>
                    <a:pt x="95" y="0"/>
                  </a:lnTo>
                  <a:lnTo>
                    <a:pt x="93" y="0"/>
                  </a:lnTo>
                  <a:lnTo>
                    <a:pt x="92" y="0"/>
                  </a:lnTo>
                  <a:lnTo>
                    <a:pt x="35" y="0"/>
                  </a:lnTo>
                  <a:lnTo>
                    <a:pt x="34" y="0"/>
                  </a:lnTo>
                  <a:lnTo>
                    <a:pt x="32" y="0"/>
                  </a:lnTo>
                  <a:lnTo>
                    <a:pt x="31" y="2"/>
                  </a:lnTo>
                  <a:lnTo>
                    <a:pt x="31" y="3"/>
                  </a:lnTo>
                  <a:lnTo>
                    <a:pt x="31" y="5"/>
                  </a:lnTo>
                  <a:lnTo>
                    <a:pt x="29" y="6"/>
                  </a:lnTo>
                  <a:lnTo>
                    <a:pt x="29" y="18"/>
                  </a:lnTo>
                  <a:lnTo>
                    <a:pt x="28" y="18"/>
                  </a:lnTo>
                  <a:lnTo>
                    <a:pt x="28" y="19"/>
                  </a:lnTo>
                  <a:lnTo>
                    <a:pt x="28" y="19"/>
                  </a:lnTo>
                  <a:lnTo>
                    <a:pt x="27" y="19"/>
                  </a:lnTo>
                  <a:lnTo>
                    <a:pt x="25" y="21"/>
                  </a:lnTo>
                  <a:lnTo>
                    <a:pt x="25" y="21"/>
                  </a:lnTo>
                  <a:lnTo>
                    <a:pt x="25" y="22"/>
                  </a:lnTo>
                  <a:lnTo>
                    <a:pt x="24" y="22"/>
                  </a:lnTo>
                  <a:lnTo>
                    <a:pt x="24" y="22"/>
                  </a:lnTo>
                  <a:lnTo>
                    <a:pt x="22" y="24"/>
                  </a:lnTo>
                  <a:lnTo>
                    <a:pt x="21" y="24"/>
                  </a:lnTo>
                  <a:lnTo>
                    <a:pt x="21" y="25"/>
                  </a:lnTo>
                  <a:lnTo>
                    <a:pt x="21" y="25"/>
                  </a:lnTo>
                  <a:lnTo>
                    <a:pt x="19" y="25"/>
                  </a:lnTo>
                  <a:lnTo>
                    <a:pt x="19" y="27"/>
                  </a:lnTo>
                  <a:lnTo>
                    <a:pt x="18" y="27"/>
                  </a:lnTo>
                  <a:lnTo>
                    <a:pt x="18" y="27"/>
                  </a:lnTo>
                  <a:lnTo>
                    <a:pt x="18" y="28"/>
                  </a:lnTo>
                  <a:lnTo>
                    <a:pt x="16" y="28"/>
                  </a:lnTo>
                  <a:lnTo>
                    <a:pt x="16" y="30"/>
                  </a:lnTo>
                  <a:lnTo>
                    <a:pt x="15" y="30"/>
                  </a:lnTo>
                  <a:lnTo>
                    <a:pt x="13" y="31"/>
                  </a:lnTo>
                  <a:lnTo>
                    <a:pt x="13" y="35"/>
                  </a:lnTo>
                  <a:lnTo>
                    <a:pt x="13" y="43"/>
                  </a:lnTo>
                  <a:lnTo>
                    <a:pt x="13" y="47"/>
                  </a:lnTo>
                  <a:lnTo>
                    <a:pt x="13" y="83"/>
                  </a:lnTo>
                  <a:lnTo>
                    <a:pt x="13" y="85"/>
                  </a:lnTo>
                  <a:lnTo>
                    <a:pt x="13" y="86"/>
                  </a:lnTo>
                  <a:lnTo>
                    <a:pt x="13" y="89"/>
                  </a:lnTo>
                  <a:lnTo>
                    <a:pt x="13" y="91"/>
                  </a:lnTo>
                  <a:lnTo>
                    <a:pt x="13" y="94"/>
                  </a:lnTo>
                  <a:lnTo>
                    <a:pt x="12" y="96"/>
                  </a:lnTo>
                  <a:lnTo>
                    <a:pt x="11" y="98"/>
                  </a:lnTo>
                  <a:lnTo>
                    <a:pt x="9" y="101"/>
                  </a:lnTo>
                  <a:lnTo>
                    <a:pt x="8" y="104"/>
                  </a:lnTo>
                  <a:lnTo>
                    <a:pt x="6" y="107"/>
                  </a:lnTo>
                  <a:lnTo>
                    <a:pt x="5" y="110"/>
                  </a:lnTo>
                  <a:lnTo>
                    <a:pt x="3" y="114"/>
                  </a:lnTo>
                  <a:lnTo>
                    <a:pt x="3" y="117"/>
                  </a:lnTo>
                  <a:lnTo>
                    <a:pt x="2" y="118"/>
                  </a:lnTo>
                  <a:lnTo>
                    <a:pt x="0" y="121"/>
                  </a:lnTo>
                  <a:close/>
                  <a:moveTo>
                    <a:pt x="38" y="18"/>
                  </a:moveTo>
                  <a:lnTo>
                    <a:pt x="38" y="15"/>
                  </a:lnTo>
                  <a:lnTo>
                    <a:pt x="38" y="14"/>
                  </a:lnTo>
                  <a:lnTo>
                    <a:pt x="40" y="12"/>
                  </a:lnTo>
                  <a:lnTo>
                    <a:pt x="41" y="12"/>
                  </a:lnTo>
                  <a:lnTo>
                    <a:pt x="43" y="11"/>
                  </a:lnTo>
                  <a:lnTo>
                    <a:pt x="44" y="11"/>
                  </a:lnTo>
                  <a:lnTo>
                    <a:pt x="83" y="11"/>
                  </a:lnTo>
                  <a:lnTo>
                    <a:pt x="85" y="11"/>
                  </a:lnTo>
                  <a:lnTo>
                    <a:pt x="86" y="12"/>
                  </a:lnTo>
                  <a:lnTo>
                    <a:pt x="88" y="12"/>
                  </a:lnTo>
                  <a:lnTo>
                    <a:pt x="88" y="14"/>
                  </a:lnTo>
                  <a:lnTo>
                    <a:pt x="89" y="15"/>
                  </a:lnTo>
                  <a:lnTo>
                    <a:pt x="89" y="18"/>
                  </a:lnTo>
                  <a:lnTo>
                    <a:pt x="89" y="43"/>
                  </a:lnTo>
                  <a:lnTo>
                    <a:pt x="89" y="44"/>
                  </a:lnTo>
                  <a:lnTo>
                    <a:pt x="88" y="46"/>
                  </a:lnTo>
                  <a:lnTo>
                    <a:pt x="88" y="47"/>
                  </a:lnTo>
                  <a:lnTo>
                    <a:pt x="86" y="48"/>
                  </a:lnTo>
                  <a:lnTo>
                    <a:pt x="85" y="50"/>
                  </a:lnTo>
                  <a:lnTo>
                    <a:pt x="83" y="50"/>
                  </a:lnTo>
                  <a:lnTo>
                    <a:pt x="44" y="50"/>
                  </a:lnTo>
                  <a:lnTo>
                    <a:pt x="43" y="50"/>
                  </a:lnTo>
                  <a:lnTo>
                    <a:pt x="41" y="48"/>
                  </a:lnTo>
                  <a:lnTo>
                    <a:pt x="40" y="47"/>
                  </a:lnTo>
                  <a:lnTo>
                    <a:pt x="38" y="46"/>
                  </a:lnTo>
                  <a:lnTo>
                    <a:pt x="38" y="44"/>
                  </a:lnTo>
                  <a:lnTo>
                    <a:pt x="38" y="43"/>
                  </a:lnTo>
                  <a:lnTo>
                    <a:pt x="38" y="18"/>
                  </a:lnTo>
                  <a:close/>
                  <a:moveTo>
                    <a:pt x="6" y="125"/>
                  </a:moveTo>
                  <a:lnTo>
                    <a:pt x="8" y="124"/>
                  </a:lnTo>
                  <a:lnTo>
                    <a:pt x="8" y="123"/>
                  </a:lnTo>
                  <a:lnTo>
                    <a:pt x="8" y="121"/>
                  </a:lnTo>
                  <a:lnTo>
                    <a:pt x="8" y="118"/>
                  </a:lnTo>
                  <a:lnTo>
                    <a:pt x="8" y="117"/>
                  </a:lnTo>
                  <a:lnTo>
                    <a:pt x="9" y="114"/>
                  </a:lnTo>
                  <a:lnTo>
                    <a:pt x="11" y="112"/>
                  </a:lnTo>
                  <a:lnTo>
                    <a:pt x="11" y="110"/>
                  </a:lnTo>
                  <a:lnTo>
                    <a:pt x="12" y="107"/>
                  </a:lnTo>
                  <a:lnTo>
                    <a:pt x="13" y="105"/>
                  </a:lnTo>
                  <a:lnTo>
                    <a:pt x="15" y="102"/>
                  </a:lnTo>
                  <a:lnTo>
                    <a:pt x="18" y="94"/>
                  </a:lnTo>
                  <a:lnTo>
                    <a:pt x="19" y="88"/>
                  </a:lnTo>
                  <a:lnTo>
                    <a:pt x="18" y="85"/>
                  </a:lnTo>
                  <a:lnTo>
                    <a:pt x="18" y="54"/>
                  </a:lnTo>
                  <a:lnTo>
                    <a:pt x="27" y="54"/>
                  </a:lnTo>
                  <a:lnTo>
                    <a:pt x="27" y="48"/>
                  </a:lnTo>
                  <a:lnTo>
                    <a:pt x="27" y="40"/>
                  </a:lnTo>
                  <a:lnTo>
                    <a:pt x="27" y="34"/>
                  </a:lnTo>
                  <a:lnTo>
                    <a:pt x="27" y="32"/>
                  </a:lnTo>
                  <a:lnTo>
                    <a:pt x="27" y="30"/>
                  </a:lnTo>
                  <a:lnTo>
                    <a:pt x="28" y="30"/>
                  </a:lnTo>
                  <a:lnTo>
                    <a:pt x="28" y="28"/>
                  </a:lnTo>
                  <a:lnTo>
                    <a:pt x="29" y="28"/>
                  </a:lnTo>
                  <a:lnTo>
                    <a:pt x="29" y="76"/>
                  </a:lnTo>
                  <a:lnTo>
                    <a:pt x="27" y="76"/>
                  </a:lnTo>
                  <a:lnTo>
                    <a:pt x="24" y="79"/>
                  </a:lnTo>
                  <a:lnTo>
                    <a:pt x="22" y="80"/>
                  </a:lnTo>
                  <a:lnTo>
                    <a:pt x="21" y="82"/>
                  </a:lnTo>
                  <a:lnTo>
                    <a:pt x="21" y="117"/>
                  </a:lnTo>
                  <a:lnTo>
                    <a:pt x="21" y="120"/>
                  </a:lnTo>
                  <a:lnTo>
                    <a:pt x="21" y="123"/>
                  </a:lnTo>
                  <a:lnTo>
                    <a:pt x="21" y="124"/>
                  </a:lnTo>
                  <a:lnTo>
                    <a:pt x="19" y="125"/>
                  </a:lnTo>
                  <a:lnTo>
                    <a:pt x="19" y="128"/>
                  </a:lnTo>
                  <a:lnTo>
                    <a:pt x="18" y="130"/>
                  </a:lnTo>
                  <a:lnTo>
                    <a:pt x="18" y="131"/>
                  </a:lnTo>
                  <a:lnTo>
                    <a:pt x="18" y="133"/>
                  </a:lnTo>
                  <a:lnTo>
                    <a:pt x="16" y="133"/>
                  </a:lnTo>
                  <a:lnTo>
                    <a:pt x="16" y="134"/>
                  </a:lnTo>
                  <a:lnTo>
                    <a:pt x="16" y="136"/>
                  </a:lnTo>
                  <a:lnTo>
                    <a:pt x="15" y="136"/>
                  </a:lnTo>
                  <a:lnTo>
                    <a:pt x="13" y="136"/>
                  </a:lnTo>
                  <a:lnTo>
                    <a:pt x="13" y="136"/>
                  </a:lnTo>
                  <a:lnTo>
                    <a:pt x="12" y="136"/>
                  </a:lnTo>
                  <a:lnTo>
                    <a:pt x="11" y="136"/>
                  </a:lnTo>
                  <a:lnTo>
                    <a:pt x="11" y="136"/>
                  </a:lnTo>
                  <a:lnTo>
                    <a:pt x="11" y="136"/>
                  </a:lnTo>
                  <a:lnTo>
                    <a:pt x="9" y="136"/>
                  </a:lnTo>
                  <a:lnTo>
                    <a:pt x="8" y="134"/>
                  </a:lnTo>
                  <a:lnTo>
                    <a:pt x="8" y="133"/>
                  </a:lnTo>
                  <a:lnTo>
                    <a:pt x="8" y="133"/>
                  </a:lnTo>
                  <a:lnTo>
                    <a:pt x="8" y="131"/>
                  </a:lnTo>
                  <a:lnTo>
                    <a:pt x="8" y="131"/>
                  </a:lnTo>
                  <a:lnTo>
                    <a:pt x="8" y="128"/>
                  </a:lnTo>
                  <a:lnTo>
                    <a:pt x="6" y="128"/>
                  </a:lnTo>
                  <a:lnTo>
                    <a:pt x="6" y="1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  <a:ea typeface="+mn-ea"/>
              </a:endParaRPr>
            </a:p>
          </p:txBody>
        </p:sp>
        <p:sp>
          <p:nvSpPr>
            <p:cNvPr id="192" name="Rectangle 584">
              <a:extLst>
                <a:ext uri="{FF2B5EF4-FFF2-40B4-BE49-F238E27FC236}">
                  <a16:creationId xmlns:a16="http://schemas.microsoft.com/office/drawing/2014/main" id="{0017C935-ADF5-6C4A-AE76-EE0BD37F1D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93" y="2538"/>
              <a:ext cx="21" cy="7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  <a:ea typeface="+mn-ea"/>
              </a:endParaRPr>
            </a:p>
          </p:txBody>
        </p:sp>
        <p:sp>
          <p:nvSpPr>
            <p:cNvPr id="193" name="Rectangle 585">
              <a:extLst>
                <a:ext uri="{FF2B5EF4-FFF2-40B4-BE49-F238E27FC236}">
                  <a16:creationId xmlns:a16="http://schemas.microsoft.com/office/drawing/2014/main" id="{A069EF1A-DAE4-9746-8A6D-4CE8EEFDC1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80" y="1386"/>
              <a:ext cx="166" cy="1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  <a:ea typeface="+mn-ea"/>
              </a:endParaRPr>
            </a:p>
          </p:txBody>
        </p:sp>
        <p:sp>
          <p:nvSpPr>
            <p:cNvPr id="194" name="Freeform 586">
              <a:extLst>
                <a:ext uri="{FF2B5EF4-FFF2-40B4-BE49-F238E27FC236}">
                  <a16:creationId xmlns:a16="http://schemas.microsoft.com/office/drawing/2014/main" id="{322609ED-1AFA-FA42-A8E2-5AB56E3C442F}"/>
                </a:ext>
              </a:extLst>
            </p:cNvPr>
            <p:cNvSpPr>
              <a:spLocks/>
            </p:cNvSpPr>
            <p:nvPr/>
          </p:nvSpPr>
          <p:spPr bwMode="auto">
            <a:xfrm>
              <a:off x="1918" y="635"/>
              <a:ext cx="38" cy="71"/>
            </a:xfrm>
            <a:custGeom>
              <a:avLst/>
              <a:gdLst>
                <a:gd name="T0" fmla="*/ 26 w 26"/>
                <a:gd name="T1" fmla="*/ 33 h 49"/>
                <a:gd name="T2" fmla="*/ 26 w 26"/>
                <a:gd name="T3" fmla="*/ 37 h 49"/>
                <a:gd name="T4" fmla="*/ 24 w 26"/>
                <a:gd name="T5" fmla="*/ 40 h 49"/>
                <a:gd name="T6" fmla="*/ 21 w 26"/>
                <a:gd name="T7" fmla="*/ 43 h 49"/>
                <a:gd name="T8" fmla="*/ 17 w 26"/>
                <a:gd name="T9" fmla="*/ 44 h 49"/>
                <a:gd name="T10" fmla="*/ 17 w 26"/>
                <a:gd name="T11" fmla="*/ 47 h 49"/>
                <a:gd name="T12" fmla="*/ 17 w 26"/>
                <a:gd name="T13" fmla="*/ 48 h 49"/>
                <a:gd name="T14" fmla="*/ 15 w 26"/>
                <a:gd name="T15" fmla="*/ 49 h 49"/>
                <a:gd name="T16" fmla="*/ 12 w 26"/>
                <a:gd name="T17" fmla="*/ 49 h 49"/>
                <a:gd name="T18" fmla="*/ 10 w 26"/>
                <a:gd name="T19" fmla="*/ 48 h 49"/>
                <a:gd name="T20" fmla="*/ 10 w 26"/>
                <a:gd name="T21" fmla="*/ 46 h 49"/>
                <a:gd name="T22" fmla="*/ 10 w 26"/>
                <a:gd name="T23" fmla="*/ 44 h 49"/>
                <a:gd name="T24" fmla="*/ 4 w 26"/>
                <a:gd name="T25" fmla="*/ 43 h 49"/>
                <a:gd name="T26" fmla="*/ 1 w 26"/>
                <a:gd name="T27" fmla="*/ 42 h 49"/>
                <a:gd name="T28" fmla="*/ 0 w 26"/>
                <a:gd name="T29" fmla="*/ 41 h 49"/>
                <a:gd name="T30" fmla="*/ 1 w 26"/>
                <a:gd name="T31" fmla="*/ 39 h 49"/>
                <a:gd name="T32" fmla="*/ 1 w 26"/>
                <a:gd name="T33" fmla="*/ 37 h 49"/>
                <a:gd name="T34" fmla="*/ 2 w 26"/>
                <a:gd name="T35" fmla="*/ 36 h 49"/>
                <a:gd name="T36" fmla="*/ 3 w 26"/>
                <a:gd name="T37" fmla="*/ 36 h 49"/>
                <a:gd name="T38" fmla="*/ 3 w 26"/>
                <a:gd name="T39" fmla="*/ 36 h 49"/>
                <a:gd name="T40" fmla="*/ 6 w 26"/>
                <a:gd name="T41" fmla="*/ 37 h 49"/>
                <a:gd name="T42" fmla="*/ 11 w 26"/>
                <a:gd name="T43" fmla="*/ 38 h 49"/>
                <a:gd name="T44" fmla="*/ 16 w 26"/>
                <a:gd name="T45" fmla="*/ 37 h 49"/>
                <a:gd name="T46" fmla="*/ 19 w 26"/>
                <a:gd name="T47" fmla="*/ 33 h 49"/>
                <a:gd name="T48" fmla="*/ 17 w 26"/>
                <a:gd name="T49" fmla="*/ 30 h 49"/>
                <a:gd name="T50" fmla="*/ 12 w 26"/>
                <a:gd name="T51" fmla="*/ 27 h 49"/>
                <a:gd name="T52" fmla="*/ 8 w 26"/>
                <a:gd name="T53" fmla="*/ 25 h 49"/>
                <a:gd name="T54" fmla="*/ 5 w 26"/>
                <a:gd name="T55" fmla="*/ 23 h 49"/>
                <a:gd name="T56" fmla="*/ 2 w 26"/>
                <a:gd name="T57" fmla="*/ 19 h 49"/>
                <a:gd name="T58" fmla="*/ 1 w 26"/>
                <a:gd name="T59" fmla="*/ 15 h 49"/>
                <a:gd name="T60" fmla="*/ 4 w 26"/>
                <a:gd name="T61" fmla="*/ 9 h 49"/>
                <a:gd name="T62" fmla="*/ 11 w 26"/>
                <a:gd name="T63" fmla="*/ 5 h 49"/>
                <a:gd name="T64" fmla="*/ 11 w 26"/>
                <a:gd name="T65" fmla="*/ 2 h 49"/>
                <a:gd name="T66" fmla="*/ 11 w 26"/>
                <a:gd name="T67" fmla="*/ 0 h 49"/>
                <a:gd name="T68" fmla="*/ 13 w 26"/>
                <a:gd name="T69" fmla="*/ 0 h 49"/>
                <a:gd name="T70" fmla="*/ 17 w 26"/>
                <a:gd name="T71" fmla="*/ 0 h 49"/>
                <a:gd name="T72" fmla="*/ 18 w 26"/>
                <a:gd name="T73" fmla="*/ 0 h 49"/>
                <a:gd name="T74" fmla="*/ 18 w 26"/>
                <a:gd name="T75" fmla="*/ 2 h 49"/>
                <a:gd name="T76" fmla="*/ 18 w 26"/>
                <a:gd name="T77" fmla="*/ 5 h 49"/>
                <a:gd name="T78" fmla="*/ 22 w 26"/>
                <a:gd name="T79" fmla="*/ 5 h 49"/>
                <a:gd name="T80" fmla="*/ 24 w 26"/>
                <a:gd name="T81" fmla="*/ 6 h 49"/>
                <a:gd name="T82" fmla="*/ 24 w 26"/>
                <a:gd name="T83" fmla="*/ 7 h 49"/>
                <a:gd name="T84" fmla="*/ 24 w 26"/>
                <a:gd name="T85" fmla="*/ 9 h 49"/>
                <a:gd name="T86" fmla="*/ 23 w 26"/>
                <a:gd name="T87" fmla="*/ 11 h 49"/>
                <a:gd name="T88" fmla="*/ 22 w 26"/>
                <a:gd name="T89" fmla="*/ 12 h 49"/>
                <a:gd name="T90" fmla="*/ 19 w 26"/>
                <a:gd name="T91" fmla="*/ 11 h 49"/>
                <a:gd name="T92" fmla="*/ 16 w 26"/>
                <a:gd name="T93" fmla="*/ 11 h 49"/>
                <a:gd name="T94" fmla="*/ 10 w 26"/>
                <a:gd name="T95" fmla="*/ 12 h 49"/>
                <a:gd name="T96" fmla="*/ 9 w 26"/>
                <a:gd name="T97" fmla="*/ 15 h 49"/>
                <a:gd name="T98" fmla="*/ 11 w 26"/>
                <a:gd name="T99" fmla="*/ 18 h 49"/>
                <a:gd name="T100" fmla="*/ 16 w 26"/>
                <a:gd name="T101" fmla="*/ 21 h 49"/>
                <a:gd name="T102" fmla="*/ 24 w 26"/>
                <a:gd name="T103" fmla="*/ 26 h 49"/>
                <a:gd name="T104" fmla="*/ 26 w 26"/>
                <a:gd name="T105" fmla="*/ 33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6" h="49">
                  <a:moveTo>
                    <a:pt x="26" y="33"/>
                  </a:moveTo>
                  <a:cubicBezTo>
                    <a:pt x="26" y="35"/>
                    <a:pt x="26" y="36"/>
                    <a:pt x="26" y="37"/>
                  </a:cubicBezTo>
                  <a:cubicBezTo>
                    <a:pt x="25" y="39"/>
                    <a:pt x="25" y="40"/>
                    <a:pt x="24" y="40"/>
                  </a:cubicBezTo>
                  <a:cubicBezTo>
                    <a:pt x="23" y="41"/>
                    <a:pt x="22" y="42"/>
                    <a:pt x="21" y="43"/>
                  </a:cubicBezTo>
                  <a:cubicBezTo>
                    <a:pt x="20" y="43"/>
                    <a:pt x="18" y="43"/>
                    <a:pt x="17" y="44"/>
                  </a:cubicBezTo>
                  <a:cubicBezTo>
                    <a:pt x="17" y="47"/>
                    <a:pt x="17" y="47"/>
                    <a:pt x="17" y="47"/>
                  </a:cubicBezTo>
                  <a:cubicBezTo>
                    <a:pt x="17" y="48"/>
                    <a:pt x="17" y="48"/>
                    <a:pt x="17" y="48"/>
                  </a:cubicBezTo>
                  <a:cubicBezTo>
                    <a:pt x="17" y="49"/>
                    <a:pt x="16" y="49"/>
                    <a:pt x="15" y="49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11" y="49"/>
                    <a:pt x="11" y="49"/>
                    <a:pt x="10" y="48"/>
                  </a:cubicBezTo>
                  <a:cubicBezTo>
                    <a:pt x="10" y="48"/>
                    <a:pt x="10" y="47"/>
                    <a:pt x="10" y="46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7" y="44"/>
                    <a:pt x="5" y="44"/>
                    <a:pt x="4" y="43"/>
                  </a:cubicBezTo>
                  <a:cubicBezTo>
                    <a:pt x="2" y="43"/>
                    <a:pt x="1" y="42"/>
                    <a:pt x="1" y="42"/>
                  </a:cubicBezTo>
                  <a:cubicBezTo>
                    <a:pt x="0" y="42"/>
                    <a:pt x="0" y="42"/>
                    <a:pt x="0" y="41"/>
                  </a:cubicBezTo>
                  <a:cubicBezTo>
                    <a:pt x="1" y="40"/>
                    <a:pt x="1" y="39"/>
                    <a:pt x="1" y="39"/>
                  </a:cubicBezTo>
                  <a:cubicBezTo>
                    <a:pt x="1" y="38"/>
                    <a:pt x="1" y="37"/>
                    <a:pt x="1" y="37"/>
                  </a:cubicBezTo>
                  <a:cubicBezTo>
                    <a:pt x="2" y="36"/>
                    <a:pt x="2" y="36"/>
                    <a:pt x="2" y="36"/>
                  </a:cubicBezTo>
                  <a:cubicBezTo>
                    <a:pt x="3" y="36"/>
                    <a:pt x="3" y="36"/>
                    <a:pt x="3" y="36"/>
                  </a:cubicBezTo>
                  <a:cubicBezTo>
                    <a:pt x="3" y="36"/>
                    <a:pt x="3" y="36"/>
                    <a:pt x="3" y="36"/>
                  </a:cubicBezTo>
                  <a:cubicBezTo>
                    <a:pt x="4" y="37"/>
                    <a:pt x="5" y="37"/>
                    <a:pt x="6" y="37"/>
                  </a:cubicBezTo>
                  <a:cubicBezTo>
                    <a:pt x="7" y="38"/>
                    <a:pt x="9" y="38"/>
                    <a:pt x="11" y="38"/>
                  </a:cubicBezTo>
                  <a:cubicBezTo>
                    <a:pt x="13" y="38"/>
                    <a:pt x="15" y="38"/>
                    <a:pt x="16" y="37"/>
                  </a:cubicBezTo>
                  <a:cubicBezTo>
                    <a:pt x="18" y="36"/>
                    <a:pt x="19" y="35"/>
                    <a:pt x="19" y="33"/>
                  </a:cubicBezTo>
                  <a:cubicBezTo>
                    <a:pt x="19" y="32"/>
                    <a:pt x="18" y="31"/>
                    <a:pt x="17" y="30"/>
                  </a:cubicBezTo>
                  <a:cubicBezTo>
                    <a:pt x="16" y="29"/>
                    <a:pt x="14" y="28"/>
                    <a:pt x="12" y="27"/>
                  </a:cubicBezTo>
                  <a:cubicBezTo>
                    <a:pt x="11" y="26"/>
                    <a:pt x="9" y="26"/>
                    <a:pt x="8" y="25"/>
                  </a:cubicBezTo>
                  <a:cubicBezTo>
                    <a:pt x="7" y="24"/>
                    <a:pt x="6" y="24"/>
                    <a:pt x="5" y="23"/>
                  </a:cubicBezTo>
                  <a:cubicBezTo>
                    <a:pt x="4" y="22"/>
                    <a:pt x="3" y="21"/>
                    <a:pt x="2" y="19"/>
                  </a:cubicBezTo>
                  <a:cubicBezTo>
                    <a:pt x="2" y="18"/>
                    <a:pt x="1" y="17"/>
                    <a:pt x="1" y="15"/>
                  </a:cubicBezTo>
                  <a:cubicBezTo>
                    <a:pt x="1" y="13"/>
                    <a:pt x="2" y="11"/>
                    <a:pt x="4" y="9"/>
                  </a:cubicBezTo>
                  <a:cubicBezTo>
                    <a:pt x="5" y="7"/>
                    <a:pt x="8" y="6"/>
                    <a:pt x="11" y="5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1"/>
                    <a:pt x="11" y="1"/>
                    <a:pt x="11" y="0"/>
                  </a:cubicBezTo>
                  <a:cubicBezTo>
                    <a:pt x="12" y="0"/>
                    <a:pt x="12" y="0"/>
                    <a:pt x="13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"/>
                    <a:pt x="18" y="1"/>
                    <a:pt x="18" y="2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20" y="5"/>
                    <a:pt x="21" y="5"/>
                    <a:pt x="22" y="5"/>
                  </a:cubicBezTo>
                  <a:cubicBezTo>
                    <a:pt x="23" y="5"/>
                    <a:pt x="23" y="6"/>
                    <a:pt x="24" y="6"/>
                  </a:cubicBezTo>
                  <a:cubicBezTo>
                    <a:pt x="24" y="6"/>
                    <a:pt x="24" y="6"/>
                    <a:pt x="24" y="7"/>
                  </a:cubicBezTo>
                  <a:cubicBezTo>
                    <a:pt x="24" y="8"/>
                    <a:pt x="24" y="8"/>
                    <a:pt x="24" y="9"/>
                  </a:cubicBezTo>
                  <a:cubicBezTo>
                    <a:pt x="24" y="10"/>
                    <a:pt x="24" y="10"/>
                    <a:pt x="23" y="11"/>
                  </a:cubicBezTo>
                  <a:cubicBezTo>
                    <a:pt x="23" y="12"/>
                    <a:pt x="23" y="12"/>
                    <a:pt x="22" y="12"/>
                  </a:cubicBezTo>
                  <a:cubicBezTo>
                    <a:pt x="22" y="12"/>
                    <a:pt x="21" y="11"/>
                    <a:pt x="19" y="11"/>
                  </a:cubicBezTo>
                  <a:cubicBezTo>
                    <a:pt x="18" y="11"/>
                    <a:pt x="17" y="11"/>
                    <a:pt x="16" y="11"/>
                  </a:cubicBezTo>
                  <a:cubicBezTo>
                    <a:pt x="13" y="11"/>
                    <a:pt x="11" y="11"/>
                    <a:pt x="10" y="12"/>
                  </a:cubicBezTo>
                  <a:cubicBezTo>
                    <a:pt x="9" y="13"/>
                    <a:pt x="9" y="14"/>
                    <a:pt x="9" y="15"/>
                  </a:cubicBezTo>
                  <a:cubicBezTo>
                    <a:pt x="9" y="16"/>
                    <a:pt x="10" y="17"/>
                    <a:pt x="11" y="18"/>
                  </a:cubicBezTo>
                  <a:cubicBezTo>
                    <a:pt x="12" y="19"/>
                    <a:pt x="13" y="20"/>
                    <a:pt x="16" y="21"/>
                  </a:cubicBezTo>
                  <a:cubicBezTo>
                    <a:pt x="19" y="22"/>
                    <a:pt x="22" y="24"/>
                    <a:pt x="24" y="26"/>
                  </a:cubicBezTo>
                  <a:cubicBezTo>
                    <a:pt x="26" y="28"/>
                    <a:pt x="26" y="30"/>
                    <a:pt x="26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  <a:ea typeface="+mn-ea"/>
              </a:endParaRPr>
            </a:p>
          </p:txBody>
        </p:sp>
        <p:sp>
          <p:nvSpPr>
            <p:cNvPr id="195" name="Oval 587">
              <a:extLst>
                <a:ext uri="{FF2B5EF4-FFF2-40B4-BE49-F238E27FC236}">
                  <a16:creationId xmlns:a16="http://schemas.microsoft.com/office/drawing/2014/main" id="{0D3EEC91-F418-694D-AFAD-3AD0AA4312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89" y="621"/>
              <a:ext cx="98" cy="98"/>
            </a:xfrm>
            <a:prstGeom prst="ellipse">
              <a:avLst/>
            </a:prstGeom>
            <a:grpFill/>
            <a:ln w="26988" cap="flat">
              <a:noFill/>
              <a:prstDash val="solid"/>
              <a:miter lim="800000"/>
              <a:headEnd/>
              <a:tailEnd/>
            </a:ln>
            <a:extLst/>
          </p:spPr>
          <p:txBody>
            <a:bodyPr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  <a:ea typeface="+mn-ea"/>
              </a:endParaRPr>
            </a:p>
          </p:txBody>
        </p:sp>
        <p:sp>
          <p:nvSpPr>
            <p:cNvPr id="196" name="Freeform 588">
              <a:extLst>
                <a:ext uri="{FF2B5EF4-FFF2-40B4-BE49-F238E27FC236}">
                  <a16:creationId xmlns:a16="http://schemas.microsoft.com/office/drawing/2014/main" id="{21360CC8-3FFE-4242-BE2C-34186260B148}"/>
                </a:ext>
              </a:extLst>
            </p:cNvPr>
            <p:cNvSpPr>
              <a:spLocks/>
            </p:cNvSpPr>
            <p:nvPr/>
          </p:nvSpPr>
          <p:spPr bwMode="auto">
            <a:xfrm>
              <a:off x="1312" y="639"/>
              <a:ext cx="26" cy="48"/>
            </a:xfrm>
            <a:custGeom>
              <a:avLst/>
              <a:gdLst>
                <a:gd name="T0" fmla="*/ 18 w 18"/>
                <a:gd name="T1" fmla="*/ 22 h 33"/>
                <a:gd name="T2" fmla="*/ 17 w 18"/>
                <a:gd name="T3" fmla="*/ 25 h 33"/>
                <a:gd name="T4" fmla="*/ 16 w 18"/>
                <a:gd name="T5" fmla="*/ 27 h 33"/>
                <a:gd name="T6" fmla="*/ 14 w 18"/>
                <a:gd name="T7" fmla="*/ 29 h 33"/>
                <a:gd name="T8" fmla="*/ 11 w 18"/>
                <a:gd name="T9" fmla="*/ 30 h 33"/>
                <a:gd name="T10" fmla="*/ 11 w 18"/>
                <a:gd name="T11" fmla="*/ 32 h 33"/>
                <a:gd name="T12" fmla="*/ 11 w 18"/>
                <a:gd name="T13" fmla="*/ 33 h 33"/>
                <a:gd name="T14" fmla="*/ 10 w 18"/>
                <a:gd name="T15" fmla="*/ 33 h 33"/>
                <a:gd name="T16" fmla="*/ 8 w 18"/>
                <a:gd name="T17" fmla="*/ 33 h 33"/>
                <a:gd name="T18" fmla="*/ 7 w 18"/>
                <a:gd name="T19" fmla="*/ 33 h 33"/>
                <a:gd name="T20" fmla="*/ 6 w 18"/>
                <a:gd name="T21" fmla="*/ 31 h 33"/>
                <a:gd name="T22" fmla="*/ 6 w 18"/>
                <a:gd name="T23" fmla="*/ 30 h 33"/>
                <a:gd name="T24" fmla="*/ 2 w 18"/>
                <a:gd name="T25" fmla="*/ 29 h 33"/>
                <a:gd name="T26" fmla="*/ 0 w 18"/>
                <a:gd name="T27" fmla="*/ 28 h 33"/>
                <a:gd name="T28" fmla="*/ 0 w 18"/>
                <a:gd name="T29" fmla="*/ 28 h 33"/>
                <a:gd name="T30" fmla="*/ 0 w 18"/>
                <a:gd name="T31" fmla="*/ 26 h 33"/>
                <a:gd name="T32" fmla="*/ 1 w 18"/>
                <a:gd name="T33" fmla="*/ 25 h 33"/>
                <a:gd name="T34" fmla="*/ 1 w 18"/>
                <a:gd name="T35" fmla="*/ 25 h 33"/>
                <a:gd name="T36" fmla="*/ 2 w 18"/>
                <a:gd name="T37" fmla="*/ 25 h 33"/>
                <a:gd name="T38" fmla="*/ 2 w 18"/>
                <a:gd name="T39" fmla="*/ 25 h 33"/>
                <a:gd name="T40" fmla="*/ 4 w 18"/>
                <a:gd name="T41" fmla="*/ 25 h 33"/>
                <a:gd name="T42" fmla="*/ 7 w 18"/>
                <a:gd name="T43" fmla="*/ 26 h 33"/>
                <a:gd name="T44" fmla="*/ 11 w 18"/>
                <a:gd name="T45" fmla="*/ 25 h 33"/>
                <a:gd name="T46" fmla="*/ 12 w 18"/>
                <a:gd name="T47" fmla="*/ 23 h 33"/>
                <a:gd name="T48" fmla="*/ 11 w 18"/>
                <a:gd name="T49" fmla="*/ 20 h 33"/>
                <a:gd name="T50" fmla="*/ 8 w 18"/>
                <a:gd name="T51" fmla="*/ 18 h 33"/>
                <a:gd name="T52" fmla="*/ 5 w 18"/>
                <a:gd name="T53" fmla="*/ 17 h 33"/>
                <a:gd name="T54" fmla="*/ 3 w 18"/>
                <a:gd name="T55" fmla="*/ 16 h 33"/>
                <a:gd name="T56" fmla="*/ 1 w 18"/>
                <a:gd name="T57" fmla="*/ 13 h 33"/>
                <a:gd name="T58" fmla="*/ 1 w 18"/>
                <a:gd name="T59" fmla="*/ 10 h 33"/>
                <a:gd name="T60" fmla="*/ 2 w 18"/>
                <a:gd name="T61" fmla="*/ 6 h 33"/>
                <a:gd name="T62" fmla="*/ 7 w 18"/>
                <a:gd name="T63" fmla="*/ 4 h 33"/>
                <a:gd name="T64" fmla="*/ 7 w 18"/>
                <a:gd name="T65" fmla="*/ 2 h 33"/>
                <a:gd name="T66" fmla="*/ 7 w 18"/>
                <a:gd name="T67" fmla="*/ 1 h 33"/>
                <a:gd name="T68" fmla="*/ 9 w 18"/>
                <a:gd name="T69" fmla="*/ 0 h 33"/>
                <a:gd name="T70" fmla="*/ 11 w 18"/>
                <a:gd name="T71" fmla="*/ 0 h 33"/>
                <a:gd name="T72" fmla="*/ 12 w 18"/>
                <a:gd name="T73" fmla="*/ 1 h 33"/>
                <a:gd name="T74" fmla="*/ 12 w 18"/>
                <a:gd name="T75" fmla="*/ 2 h 33"/>
                <a:gd name="T76" fmla="*/ 12 w 18"/>
                <a:gd name="T77" fmla="*/ 4 h 33"/>
                <a:gd name="T78" fmla="*/ 14 w 18"/>
                <a:gd name="T79" fmla="*/ 4 h 33"/>
                <a:gd name="T80" fmla="*/ 16 w 18"/>
                <a:gd name="T81" fmla="*/ 4 h 33"/>
                <a:gd name="T82" fmla="*/ 16 w 18"/>
                <a:gd name="T83" fmla="*/ 5 h 33"/>
                <a:gd name="T84" fmla="*/ 16 w 18"/>
                <a:gd name="T85" fmla="*/ 7 h 33"/>
                <a:gd name="T86" fmla="*/ 15 w 18"/>
                <a:gd name="T87" fmla="*/ 8 h 33"/>
                <a:gd name="T88" fmla="*/ 15 w 18"/>
                <a:gd name="T89" fmla="*/ 8 h 33"/>
                <a:gd name="T90" fmla="*/ 13 w 18"/>
                <a:gd name="T91" fmla="*/ 8 h 33"/>
                <a:gd name="T92" fmla="*/ 10 w 18"/>
                <a:gd name="T93" fmla="*/ 8 h 33"/>
                <a:gd name="T94" fmla="*/ 7 w 18"/>
                <a:gd name="T95" fmla="*/ 8 h 33"/>
                <a:gd name="T96" fmla="*/ 6 w 18"/>
                <a:gd name="T97" fmla="*/ 10 h 33"/>
                <a:gd name="T98" fmla="*/ 7 w 18"/>
                <a:gd name="T99" fmla="*/ 13 h 33"/>
                <a:gd name="T100" fmla="*/ 10 w 18"/>
                <a:gd name="T101" fmla="*/ 14 h 33"/>
                <a:gd name="T102" fmla="*/ 16 w 18"/>
                <a:gd name="T103" fmla="*/ 18 h 33"/>
                <a:gd name="T104" fmla="*/ 18 w 18"/>
                <a:gd name="T105" fmla="*/ 22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8" h="33">
                  <a:moveTo>
                    <a:pt x="18" y="22"/>
                  </a:moveTo>
                  <a:cubicBezTo>
                    <a:pt x="18" y="24"/>
                    <a:pt x="17" y="25"/>
                    <a:pt x="17" y="25"/>
                  </a:cubicBezTo>
                  <a:cubicBezTo>
                    <a:pt x="17" y="26"/>
                    <a:pt x="16" y="27"/>
                    <a:pt x="16" y="27"/>
                  </a:cubicBezTo>
                  <a:cubicBezTo>
                    <a:pt x="15" y="28"/>
                    <a:pt x="15" y="28"/>
                    <a:pt x="14" y="29"/>
                  </a:cubicBezTo>
                  <a:cubicBezTo>
                    <a:pt x="13" y="29"/>
                    <a:pt x="12" y="29"/>
                    <a:pt x="11" y="30"/>
                  </a:cubicBezTo>
                  <a:cubicBezTo>
                    <a:pt x="11" y="32"/>
                    <a:pt x="11" y="32"/>
                    <a:pt x="11" y="32"/>
                  </a:cubicBezTo>
                  <a:cubicBezTo>
                    <a:pt x="11" y="32"/>
                    <a:pt x="11" y="33"/>
                    <a:pt x="11" y="33"/>
                  </a:cubicBezTo>
                  <a:cubicBezTo>
                    <a:pt x="11" y="33"/>
                    <a:pt x="11" y="33"/>
                    <a:pt x="10" y="33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7" y="33"/>
                    <a:pt x="7" y="33"/>
                    <a:pt x="7" y="33"/>
                  </a:cubicBezTo>
                  <a:cubicBezTo>
                    <a:pt x="7" y="32"/>
                    <a:pt x="6" y="32"/>
                    <a:pt x="6" y="31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5" y="30"/>
                    <a:pt x="4" y="30"/>
                    <a:pt x="2" y="29"/>
                  </a:cubicBezTo>
                  <a:cubicBezTo>
                    <a:pt x="1" y="29"/>
                    <a:pt x="1" y="29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7"/>
                    <a:pt x="0" y="27"/>
                    <a:pt x="0" y="26"/>
                  </a:cubicBezTo>
                  <a:cubicBezTo>
                    <a:pt x="1" y="26"/>
                    <a:pt x="1" y="25"/>
                    <a:pt x="1" y="25"/>
                  </a:cubicBezTo>
                  <a:cubicBezTo>
                    <a:pt x="1" y="25"/>
                    <a:pt x="1" y="24"/>
                    <a:pt x="1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2" y="25"/>
                    <a:pt x="3" y="25"/>
                    <a:pt x="4" y="25"/>
                  </a:cubicBezTo>
                  <a:cubicBezTo>
                    <a:pt x="5" y="26"/>
                    <a:pt x="6" y="26"/>
                    <a:pt x="7" y="26"/>
                  </a:cubicBezTo>
                  <a:cubicBezTo>
                    <a:pt x="9" y="26"/>
                    <a:pt x="10" y="25"/>
                    <a:pt x="11" y="25"/>
                  </a:cubicBezTo>
                  <a:cubicBezTo>
                    <a:pt x="12" y="25"/>
                    <a:pt x="12" y="24"/>
                    <a:pt x="12" y="23"/>
                  </a:cubicBezTo>
                  <a:cubicBezTo>
                    <a:pt x="12" y="22"/>
                    <a:pt x="12" y="21"/>
                    <a:pt x="11" y="20"/>
                  </a:cubicBezTo>
                  <a:cubicBezTo>
                    <a:pt x="11" y="20"/>
                    <a:pt x="10" y="19"/>
                    <a:pt x="8" y="18"/>
                  </a:cubicBezTo>
                  <a:cubicBezTo>
                    <a:pt x="7" y="18"/>
                    <a:pt x="6" y="18"/>
                    <a:pt x="5" y="17"/>
                  </a:cubicBezTo>
                  <a:cubicBezTo>
                    <a:pt x="4" y="17"/>
                    <a:pt x="4" y="16"/>
                    <a:pt x="3" y="16"/>
                  </a:cubicBezTo>
                  <a:cubicBezTo>
                    <a:pt x="2" y="15"/>
                    <a:pt x="2" y="14"/>
                    <a:pt x="1" y="13"/>
                  </a:cubicBezTo>
                  <a:cubicBezTo>
                    <a:pt x="1" y="13"/>
                    <a:pt x="1" y="12"/>
                    <a:pt x="1" y="10"/>
                  </a:cubicBezTo>
                  <a:cubicBezTo>
                    <a:pt x="1" y="9"/>
                    <a:pt x="1" y="8"/>
                    <a:pt x="2" y="6"/>
                  </a:cubicBezTo>
                  <a:cubicBezTo>
                    <a:pt x="3" y="5"/>
                    <a:pt x="5" y="4"/>
                    <a:pt x="7" y="4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8" y="0"/>
                    <a:pt x="8" y="0"/>
                    <a:pt x="9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2" y="0"/>
                    <a:pt x="12" y="0"/>
                    <a:pt x="12" y="1"/>
                  </a:cubicBezTo>
                  <a:cubicBezTo>
                    <a:pt x="12" y="1"/>
                    <a:pt x="12" y="1"/>
                    <a:pt x="12" y="2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3" y="4"/>
                    <a:pt x="14" y="4"/>
                    <a:pt x="14" y="4"/>
                  </a:cubicBezTo>
                  <a:cubicBezTo>
                    <a:pt x="15" y="4"/>
                    <a:pt x="15" y="4"/>
                    <a:pt x="16" y="4"/>
                  </a:cubicBezTo>
                  <a:cubicBezTo>
                    <a:pt x="16" y="4"/>
                    <a:pt x="16" y="5"/>
                    <a:pt x="16" y="5"/>
                  </a:cubicBezTo>
                  <a:cubicBezTo>
                    <a:pt x="16" y="6"/>
                    <a:pt x="16" y="6"/>
                    <a:pt x="16" y="7"/>
                  </a:cubicBezTo>
                  <a:cubicBezTo>
                    <a:pt x="16" y="7"/>
                    <a:pt x="16" y="7"/>
                    <a:pt x="15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4" y="8"/>
                    <a:pt x="14" y="8"/>
                    <a:pt x="13" y="8"/>
                  </a:cubicBezTo>
                  <a:cubicBezTo>
                    <a:pt x="12" y="8"/>
                    <a:pt x="11" y="8"/>
                    <a:pt x="10" y="8"/>
                  </a:cubicBezTo>
                  <a:cubicBezTo>
                    <a:pt x="9" y="8"/>
                    <a:pt x="7" y="8"/>
                    <a:pt x="7" y="8"/>
                  </a:cubicBezTo>
                  <a:cubicBezTo>
                    <a:pt x="6" y="9"/>
                    <a:pt x="6" y="10"/>
                    <a:pt x="6" y="10"/>
                  </a:cubicBezTo>
                  <a:cubicBezTo>
                    <a:pt x="6" y="11"/>
                    <a:pt x="6" y="12"/>
                    <a:pt x="7" y="13"/>
                  </a:cubicBezTo>
                  <a:cubicBezTo>
                    <a:pt x="8" y="13"/>
                    <a:pt x="9" y="14"/>
                    <a:pt x="10" y="14"/>
                  </a:cubicBezTo>
                  <a:cubicBezTo>
                    <a:pt x="13" y="15"/>
                    <a:pt x="14" y="16"/>
                    <a:pt x="16" y="18"/>
                  </a:cubicBezTo>
                  <a:cubicBezTo>
                    <a:pt x="17" y="19"/>
                    <a:pt x="18" y="21"/>
                    <a:pt x="18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  <a:ea typeface="+mn-ea"/>
              </a:endParaRPr>
            </a:p>
          </p:txBody>
        </p:sp>
        <p:sp>
          <p:nvSpPr>
            <p:cNvPr id="197" name="Oval 589">
              <a:extLst>
                <a:ext uri="{FF2B5EF4-FFF2-40B4-BE49-F238E27FC236}">
                  <a16:creationId xmlns:a16="http://schemas.microsoft.com/office/drawing/2014/main" id="{1821B51F-F24D-B248-A463-3170802242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1" y="630"/>
              <a:ext cx="66" cy="66"/>
            </a:xfrm>
            <a:prstGeom prst="ellipse">
              <a:avLst/>
            </a:prstGeom>
            <a:grpFill/>
            <a:ln w="26988" cap="flat">
              <a:noFill/>
              <a:prstDash val="solid"/>
              <a:miter lim="800000"/>
              <a:headEnd/>
              <a:tailEnd/>
            </a:ln>
            <a:extLst/>
          </p:spPr>
          <p:txBody>
            <a:bodyPr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  <a:ea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13730861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理解</a:t>
            </a:r>
            <a:r>
              <a:rPr kumimoji="1" lang="zh-CN" altLang="en-US" dirty="0"/>
              <a:t>什么是领域驱动设计（</a:t>
            </a:r>
            <a:r>
              <a:rPr kumimoji="1" lang="en-US" altLang="zh-CN" dirty="0"/>
              <a:t>DDD</a:t>
            </a:r>
            <a:r>
              <a:rPr kumimoji="1" lang="zh-CN" altLang="en-US" dirty="0"/>
              <a:t>）？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35B80C1-5173-F643-9BAE-6BB492FC4649}"/>
              </a:ext>
            </a:extLst>
          </p:cNvPr>
          <p:cNvSpPr txBox="1"/>
          <p:nvPr/>
        </p:nvSpPr>
        <p:spPr>
          <a:xfrm>
            <a:off x="268484" y="952861"/>
            <a:ext cx="122536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b="1" dirty="0"/>
              <a:t>DDD</a:t>
            </a:r>
            <a:r>
              <a:rPr lang="zh-CN" altLang="en" b="1" dirty="0"/>
              <a:t>（</a:t>
            </a:r>
            <a:r>
              <a:rPr lang="en" altLang="zh-CN" b="1" dirty="0"/>
              <a:t>Domain-Driven Design </a:t>
            </a:r>
            <a:r>
              <a:rPr lang="zh-CN" altLang="en-US" b="1" dirty="0"/>
              <a:t>领域驱动设计）</a:t>
            </a:r>
            <a:r>
              <a:rPr lang="zh-CN" altLang="en-US" dirty="0"/>
              <a:t>是由</a:t>
            </a:r>
            <a:r>
              <a:rPr lang="en" altLang="zh-CN" dirty="0"/>
              <a:t>Eric Evans</a:t>
            </a:r>
            <a:r>
              <a:rPr lang="zh-CN" altLang="en-US" dirty="0"/>
              <a:t> </a:t>
            </a:r>
            <a:r>
              <a:rPr lang="en-US" altLang="zh-CN" dirty="0"/>
              <a:t>2004</a:t>
            </a:r>
            <a:r>
              <a:rPr lang="zh-CN" altLang="en-US" dirty="0"/>
              <a:t>年最先提出的一种软件开发中通过</a:t>
            </a:r>
            <a:r>
              <a:rPr lang="zh-CN" altLang="en-US" b="1" dirty="0"/>
              <a:t>领域</a:t>
            </a:r>
            <a:r>
              <a:rPr lang="zh-CN" altLang="en-US" dirty="0"/>
              <a:t>进行</a:t>
            </a:r>
            <a:r>
              <a:rPr lang="zh-CN" altLang="en-US" b="1" dirty="0"/>
              <a:t>建模</a:t>
            </a:r>
            <a:r>
              <a:rPr lang="zh-CN" altLang="en-US" dirty="0"/>
              <a:t>，</a:t>
            </a:r>
            <a:endParaRPr lang="en-US" altLang="zh-CN" dirty="0"/>
          </a:p>
          <a:p>
            <a:r>
              <a:rPr lang="zh-CN" altLang="en-US" dirty="0"/>
              <a:t>以应对系统规模过大时引起的软件</a:t>
            </a:r>
            <a:r>
              <a:rPr lang="zh-CN" altLang="en-US" b="1" dirty="0"/>
              <a:t>复杂</a:t>
            </a:r>
            <a:r>
              <a:rPr lang="zh-CN" altLang="en-US" dirty="0"/>
              <a:t>性的问题</a:t>
            </a:r>
            <a:r>
              <a:rPr lang="zh-CN" altLang="en-US" b="1" dirty="0"/>
              <a:t>指导思想</a:t>
            </a:r>
            <a:r>
              <a:rPr lang="zh-CN" altLang="en-US" dirty="0"/>
              <a:t>。</a:t>
            </a:r>
            <a:endParaRPr kumimoji="1"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5479387A-D404-1746-93B4-E23EEA7A0F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3183" y="1709118"/>
            <a:ext cx="9436100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425346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软件架构演进之路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20AA0D1-EF8E-BC4C-9207-13D3DD60BF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" y="1070142"/>
            <a:ext cx="12153900" cy="53594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3F715613-931A-5C4C-A287-9DEE088AC324}"/>
              </a:ext>
            </a:extLst>
          </p:cNvPr>
          <p:cNvSpPr txBox="1"/>
          <p:nvPr/>
        </p:nvSpPr>
        <p:spPr>
          <a:xfrm>
            <a:off x="9563100" y="6286500"/>
            <a:ext cx="13525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b="1" dirty="0"/>
              <a:t>微服务架构</a:t>
            </a:r>
          </a:p>
        </p:txBody>
      </p:sp>
    </p:spTree>
    <p:extLst>
      <p:ext uri="{BB962C8B-B14F-4D97-AF65-F5344CB8AC3E}">
        <p14:creationId xmlns:p14="http://schemas.microsoft.com/office/powerpoint/2010/main" val="3399885771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DDD</a:t>
            </a:r>
            <a:r>
              <a:rPr kumimoji="1" lang="zh-CN" altLang="en-US" dirty="0"/>
              <a:t>的关键要素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A489016-4595-9847-BEA7-341CB10473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7332" y="753116"/>
            <a:ext cx="10121900" cy="553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957947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栗子</a:t>
            </a:r>
            <a:r>
              <a:rPr kumimoji="1" lang="zh-CN" altLang="en-US" dirty="0"/>
              <a:t>说明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D4F4120-5B5E-1746-8CF3-9A96275715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9518" y="480245"/>
            <a:ext cx="6938364" cy="5998464"/>
          </a:xfrm>
          <a:prstGeom prst="rect">
            <a:avLst/>
          </a:prstGeom>
        </p:spPr>
      </p:pic>
      <p:cxnSp>
        <p:nvCxnSpPr>
          <p:cNvPr id="6" name="直线箭头连接符 5">
            <a:extLst>
              <a:ext uri="{FF2B5EF4-FFF2-40B4-BE49-F238E27FC236}">
                <a16:creationId xmlns:a16="http://schemas.microsoft.com/office/drawing/2014/main" id="{8401026A-A461-1348-A1D1-413DE6DC7246}"/>
              </a:ext>
            </a:extLst>
          </p:cNvPr>
          <p:cNvCxnSpPr>
            <a:cxnSpLocks/>
          </p:cNvCxnSpPr>
          <p:nvPr/>
        </p:nvCxnSpPr>
        <p:spPr>
          <a:xfrm flipH="1">
            <a:off x="7258050" y="1042416"/>
            <a:ext cx="345871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912BBF98-B109-6345-8A8E-0690E0DF74E6}"/>
              </a:ext>
            </a:extLst>
          </p:cNvPr>
          <p:cNvSpPr txBox="1"/>
          <p:nvPr/>
        </p:nvSpPr>
        <p:spPr>
          <a:xfrm>
            <a:off x="10819572" y="857750"/>
            <a:ext cx="13724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b="1" dirty="0"/>
              <a:t>人体学领域</a:t>
            </a:r>
          </a:p>
        </p:txBody>
      </p:sp>
      <p:cxnSp>
        <p:nvCxnSpPr>
          <p:cNvPr id="11" name="直线箭头连接符 10">
            <a:extLst>
              <a:ext uri="{FF2B5EF4-FFF2-40B4-BE49-F238E27FC236}">
                <a16:creationId xmlns:a16="http://schemas.microsoft.com/office/drawing/2014/main" id="{D62E7A15-E8E6-814B-8269-69C951F14C0A}"/>
              </a:ext>
            </a:extLst>
          </p:cNvPr>
          <p:cNvCxnSpPr>
            <a:cxnSpLocks/>
          </p:cNvCxnSpPr>
          <p:nvPr/>
        </p:nvCxnSpPr>
        <p:spPr>
          <a:xfrm>
            <a:off x="1581150" y="2590800"/>
            <a:ext cx="1469818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3F43641C-2FF7-7645-9F21-1C3CD701E241}"/>
              </a:ext>
            </a:extLst>
          </p:cNvPr>
          <p:cNvSpPr txBox="1"/>
          <p:nvPr/>
        </p:nvSpPr>
        <p:spPr>
          <a:xfrm>
            <a:off x="73384" y="2436911"/>
            <a:ext cx="15077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b="1" dirty="0"/>
              <a:t>运动系统子领域</a:t>
            </a:r>
          </a:p>
        </p:txBody>
      </p:sp>
      <p:cxnSp>
        <p:nvCxnSpPr>
          <p:cNvPr id="16" name="直线箭头连接符 15">
            <a:extLst>
              <a:ext uri="{FF2B5EF4-FFF2-40B4-BE49-F238E27FC236}">
                <a16:creationId xmlns:a16="http://schemas.microsoft.com/office/drawing/2014/main" id="{520979E7-0A3F-694E-9DE2-18A3C109200E}"/>
              </a:ext>
            </a:extLst>
          </p:cNvPr>
          <p:cNvCxnSpPr>
            <a:cxnSpLocks/>
          </p:cNvCxnSpPr>
          <p:nvPr/>
        </p:nvCxnSpPr>
        <p:spPr>
          <a:xfrm flipV="1">
            <a:off x="4433748" y="4953000"/>
            <a:ext cx="533400" cy="70485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AAAACB12-6DFE-7943-A1B8-6B99D1688302}"/>
              </a:ext>
            </a:extLst>
          </p:cNvPr>
          <p:cNvSpPr txBox="1"/>
          <p:nvPr/>
        </p:nvSpPr>
        <p:spPr>
          <a:xfrm>
            <a:off x="3583848" y="5746054"/>
            <a:ext cx="16997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b="1" dirty="0"/>
              <a:t>胃限界上下文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CD002671-88CF-B34A-9AEA-94D3836E2192}"/>
              </a:ext>
            </a:extLst>
          </p:cNvPr>
          <p:cNvSpPr txBox="1"/>
          <p:nvPr/>
        </p:nvSpPr>
        <p:spPr>
          <a:xfrm>
            <a:off x="10387224" y="5054913"/>
            <a:ext cx="1458051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b="1" dirty="0"/>
              <a:t>细胞聚合</a:t>
            </a:r>
            <a:endParaRPr kumimoji="1" lang="en-US" altLang="zh-CN" sz="1400" b="1" dirty="0"/>
          </a:p>
          <a:p>
            <a:endParaRPr kumimoji="1" lang="en-US" altLang="zh-CN" dirty="0"/>
          </a:p>
          <a:p>
            <a:r>
              <a:rPr kumimoji="1" lang="zh-CN" altLang="en-US" sz="1400" b="1" dirty="0"/>
              <a:t>细胞核实体</a:t>
            </a:r>
          </a:p>
        </p:txBody>
      </p:sp>
      <p:cxnSp>
        <p:nvCxnSpPr>
          <p:cNvPr id="22" name="直线箭头连接符 21">
            <a:extLst>
              <a:ext uri="{FF2B5EF4-FFF2-40B4-BE49-F238E27FC236}">
                <a16:creationId xmlns:a16="http://schemas.microsoft.com/office/drawing/2014/main" id="{2E2F828D-21A7-5D41-BACD-1EE4EE3B5114}"/>
              </a:ext>
            </a:extLst>
          </p:cNvPr>
          <p:cNvCxnSpPr>
            <a:cxnSpLocks/>
          </p:cNvCxnSpPr>
          <p:nvPr/>
        </p:nvCxnSpPr>
        <p:spPr>
          <a:xfrm flipH="1">
            <a:off x="8534401" y="5516578"/>
            <a:ext cx="175259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1658011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幻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A1B75-4821-4C50-BA36-87B17D61FF29}" type="slidenum">
              <a:rPr lang="zh-CN" altLang="en-US" smtClean="0"/>
              <a:t>9</a:t>
            </a:fld>
            <a:endParaRPr lang="zh-CN" altLang="en-US"/>
          </a:p>
        </p:txBody>
      </p:sp>
      <p:grpSp>
        <p:nvGrpSpPr>
          <p:cNvPr id="18" name="Group 1">
            <a:extLst>
              <a:ext uri="{FF2B5EF4-FFF2-40B4-BE49-F238E27FC236}">
                <a16:creationId xmlns:a16="http://schemas.microsoft.com/office/drawing/2014/main" id="{EFE242EA-74BD-BC4B-84A0-6A63A0157F16}"/>
              </a:ext>
            </a:extLst>
          </p:cNvPr>
          <p:cNvGrpSpPr/>
          <p:nvPr/>
        </p:nvGrpSpPr>
        <p:grpSpPr>
          <a:xfrm>
            <a:off x="3989880" y="1698430"/>
            <a:ext cx="3492500" cy="3492500"/>
            <a:chOff x="965200" y="1700213"/>
            <a:chExt cx="3492500" cy="3492500"/>
          </a:xfrm>
        </p:grpSpPr>
        <p:sp>
          <p:nvSpPr>
            <p:cNvPr id="19" name="椭圆 25">
              <a:extLst>
                <a:ext uri="{FF2B5EF4-FFF2-40B4-BE49-F238E27FC236}">
                  <a16:creationId xmlns:a16="http://schemas.microsoft.com/office/drawing/2014/main" id="{1F8F4B0A-BB1C-0B46-B918-715708C2CC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5200" y="1700213"/>
              <a:ext cx="3492500" cy="3492500"/>
            </a:xfrm>
            <a:prstGeom prst="ellipse">
              <a:avLst/>
            </a:prstGeom>
            <a:solidFill>
              <a:schemeClr val="accent5">
                <a:lumMod val="75000"/>
                <a:alpha val="85097"/>
              </a:schemeClr>
            </a:solidFill>
            <a:ln>
              <a:noFill/>
            </a:ln>
            <a:effectLst>
              <a:outerShdw blurRad="63500" sx="103000" sy="103000" algn="ctr" rotWithShape="0">
                <a:srgbClr val="000000">
                  <a:alpha val="20000"/>
                </a:srgbClr>
              </a:outerShdw>
            </a:effectLst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prstDash val="sysDash"/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>
                <a:defRPr/>
              </a:pPr>
              <a:r>
                <a:rPr lang="en-US" altLang="zh-CN" sz="2400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DDD</a:t>
              </a:r>
              <a:r>
                <a:rPr lang="zh-CN" altLang="en-US" sz="2400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与微服务的前世今生</a:t>
              </a:r>
            </a:p>
          </p:txBody>
        </p:sp>
        <p:sp>
          <p:nvSpPr>
            <p:cNvPr id="20" name="椭圆 13">
              <a:extLst>
                <a:ext uri="{FF2B5EF4-FFF2-40B4-BE49-F238E27FC236}">
                  <a16:creationId xmlns:a16="http://schemas.microsoft.com/office/drawing/2014/main" id="{F8698740-87F0-A74D-B2B5-133010D97016}"/>
                </a:ext>
              </a:extLst>
            </p:cNvPr>
            <p:cNvSpPr/>
            <p:nvPr/>
          </p:nvSpPr>
          <p:spPr>
            <a:xfrm>
              <a:off x="1127125" y="1844675"/>
              <a:ext cx="3168650" cy="3168650"/>
            </a:xfrm>
            <a:prstGeom prst="ellipse">
              <a:avLst/>
            </a:prstGeom>
            <a:noFill/>
            <a:ln w="9525" cmpd="sng">
              <a:solidFill>
                <a:schemeClr val="bg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  <a:latin typeface="Calibri" charset="0"/>
                <a:ea typeface="宋体" charset="0"/>
                <a:cs typeface="宋体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03269457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38546</TotalTime>
  <Words>634</Words>
  <Application>Microsoft Macintosh PowerPoint</Application>
  <PresentationFormat>宽屏</PresentationFormat>
  <Paragraphs>86</Paragraphs>
  <Slides>11</Slides>
  <Notes>8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24" baseType="lpstr">
      <vt:lpstr>DengXian</vt:lpstr>
      <vt:lpstr>DengXian Light</vt:lpstr>
      <vt:lpstr>宋体</vt:lpstr>
      <vt:lpstr>宋体</vt:lpstr>
      <vt:lpstr>Microsoft YaHei</vt:lpstr>
      <vt:lpstr>Microsoft YaHei</vt:lpstr>
      <vt:lpstr>FZLanTingHeiS-B-GB</vt:lpstr>
      <vt:lpstr>Arial</vt:lpstr>
      <vt:lpstr>Calibri</vt:lpstr>
      <vt:lpstr>Helvetica Light</vt:lpstr>
      <vt:lpstr>Impact</vt:lpstr>
      <vt:lpstr>Wingdings</vt:lpstr>
      <vt:lpstr>Office 主题</vt:lpstr>
      <vt:lpstr>DDD与微服务项目实践</vt:lpstr>
      <vt:lpstr>目录</vt:lpstr>
      <vt:lpstr>PowerPoint 演示文稿</vt:lpstr>
      <vt:lpstr>问题引入</vt:lpstr>
      <vt:lpstr>理解什么是领域驱动设计（DDD）？</vt:lpstr>
      <vt:lpstr>软件架构演进之路</vt:lpstr>
      <vt:lpstr>DDD的关键要素</vt:lpstr>
      <vt:lpstr>栗子说明</vt:lpstr>
      <vt:lpstr>PowerPoint 演示文稿</vt:lpstr>
      <vt:lpstr>DDD与微服务的结合</vt:lpstr>
      <vt:lpstr>DDD与微服务的关系</vt:lpstr>
    </vt:vector>
  </TitlesOfParts>
  <Company/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P2-1职级申请答辩</dc:title>
  <dc:creator>Microsoft Office 用户</dc:creator>
  <cp:lastModifiedBy>Microsoft Office User</cp:lastModifiedBy>
  <cp:revision>406</cp:revision>
  <dcterms:created xsi:type="dcterms:W3CDTF">2018-03-12T14:50:40Z</dcterms:created>
  <dcterms:modified xsi:type="dcterms:W3CDTF">2020-11-10T03:50:05Z</dcterms:modified>
</cp:coreProperties>
</file>